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4"/>
  </p:sldMasterIdLst>
  <p:notesMasterIdLst>
    <p:notesMasterId r:id="rId32"/>
  </p:notesMasterIdLst>
  <p:sldIdLst>
    <p:sldId id="261" r:id="rId5"/>
    <p:sldId id="659" r:id="rId6"/>
    <p:sldId id="646" r:id="rId7"/>
    <p:sldId id="647" r:id="rId8"/>
    <p:sldId id="2134096161" r:id="rId9"/>
    <p:sldId id="661" r:id="rId10"/>
    <p:sldId id="2134096165" r:id="rId11"/>
    <p:sldId id="660" r:id="rId12"/>
    <p:sldId id="2134096162" r:id="rId13"/>
    <p:sldId id="2134096166" r:id="rId14"/>
    <p:sldId id="2134096167" r:id="rId15"/>
    <p:sldId id="2134096169" r:id="rId16"/>
    <p:sldId id="2134096168" r:id="rId17"/>
    <p:sldId id="2134096163" r:id="rId18"/>
    <p:sldId id="658" r:id="rId19"/>
    <p:sldId id="656" r:id="rId20"/>
    <p:sldId id="2134096164" r:id="rId21"/>
    <p:sldId id="319" r:id="rId22"/>
    <p:sldId id="281" r:id="rId23"/>
    <p:sldId id="316" r:id="rId24"/>
    <p:sldId id="662" r:id="rId25"/>
    <p:sldId id="317" r:id="rId26"/>
    <p:sldId id="335" r:id="rId27"/>
    <p:sldId id="318" r:id="rId28"/>
    <p:sldId id="314" r:id="rId29"/>
    <p:sldId id="657" r:id="rId30"/>
    <p:sldId id="653" r:id="rId31"/>
  </p:sldIdLst>
  <p:sldSz cx="12192000" cy="6858000"/>
  <p:notesSz cx="6858000" cy="9144000"/>
  <p:embeddedFontLst>
    <p:embeddedFont>
      <p:font typeface="Cascadia Code" panose="020B0604020202020204" charset="0"/>
      <p:regular r:id="rId33"/>
      <p:bold r:id="rId34"/>
      <p:italic r:id="rId35"/>
      <p:boldItalic r:id="rId36"/>
    </p:embeddedFont>
    <p:embeddedFont>
      <p:font typeface="GT Walsheim Light" panose="020B0604020202020204" charset="0"/>
      <p:regular r:id="rId37"/>
      <p:bold r:id="rId38"/>
      <p:italic r:id="rId39"/>
      <p:boldItalic r:id="rId40"/>
    </p:embeddedFont>
    <p:embeddedFont>
      <p:font typeface="GT Walsheim Medium" panose="020B0604020202020204" charset="0"/>
      <p:regular r:id="rId41"/>
      <p:bold r:id="rId42"/>
      <p:italic r:id="rId43"/>
      <p:boldItalic r:id="rId44"/>
    </p:embeddedFont>
    <p:embeddedFont>
      <p:font typeface="GT Walsheim Regular" panose="020B0604020202020204" charset="0"/>
      <p:regular r:id="rId45"/>
      <p:bold r:id="rId46"/>
      <p:italic r:id="rId47"/>
      <p:boldItalic r:id="rId48"/>
    </p:embeddedFont>
    <p:embeddedFont>
      <p:font typeface="IntelOne Text" panose="020B0604020202020204" charset="0"/>
      <p:regular r:id="rId49"/>
      <p:italic r:id="rId50"/>
    </p:embeddedFont>
    <p:embeddedFont>
      <p:font typeface="Montserrat Regular" panose="00000500000000000000" pitchFamily="2" charset="0"/>
      <p:regular r:id="rId51"/>
      <p:bold r:id="rId52"/>
      <p:italic r:id="rId53"/>
      <p:boldItalic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AE"/>
    <a:srgbClr val="000000"/>
    <a:srgbClr val="F7F7F9"/>
    <a:srgbClr val="F6F6F8"/>
    <a:srgbClr val="F9F9F9"/>
    <a:srgbClr val="001E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5E1F6E-C50E-BD7E-4419-CE962FDEBDF6}" v="11" dt="2025-10-09T23:18:53.592"/>
    <p1510:client id="{7406B9A5-E4E8-7C39-CABF-8FC25F413F97}" v="9" dt="2025-10-09T02:58:51.255"/>
    <p1510:client id="{94615096-2984-4BAA-94B3-D66BFABE23CD}" v="301" dt="2025-10-10T02:48:18.741"/>
    <p1510:client id="{AE3B4502-5F19-2599-1D13-640A56CECB3B}" v="153" dt="2025-10-10T02:00:42.606"/>
    <p1510:client id="{E23288E9-0C41-A85C-269B-069E5E39A1C4}" v="1603" dt="2025-10-10T07:22:37.37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7.fntdata"/><Relationship Id="rId21" Type="http://schemas.openxmlformats.org/officeDocument/2006/relationships/slide" Target="slides/slide17.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19.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font" Target="fonts/font9.fntdata"/><Relationship Id="rId54" Type="http://schemas.openxmlformats.org/officeDocument/2006/relationships/font" Target="fonts/font22.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font" Target="fonts/font12.fntdata"/><Relationship Id="rId52" Type="http://schemas.openxmlformats.org/officeDocument/2006/relationships/font" Target="fonts/font20.fntdata"/><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Olson, Eric" userId="S::eric.olson@altera.com::64c50dda-770f-4ab2-9cba-669f22e32211" providerId="AD" clId="Web-{A89E8C1B-0E4D-D797-BA3E-16A8A4BDBBF2}"/>
    <pc:docChg chg="addSld delSld modSld sldOrd">
      <pc:chgData name="Olson, Eric" userId="S::eric.olson@altera.com::64c50dda-770f-4ab2-9cba-669f22e32211" providerId="AD" clId="Web-{A89E8C1B-0E4D-D797-BA3E-16A8A4BDBBF2}" dt="2025-10-08T03:41:37.420" v="269" actId="20577"/>
      <pc:docMkLst>
        <pc:docMk/>
      </pc:docMkLst>
      <pc:sldChg chg="modSp">
        <pc:chgData name="Olson, Eric" userId="S::eric.olson@altera.com::64c50dda-770f-4ab2-9cba-669f22e32211" providerId="AD" clId="Web-{A89E8C1B-0E4D-D797-BA3E-16A8A4BDBBF2}" dt="2025-10-08T03:06:02.845" v="5" actId="20577"/>
        <pc:sldMkLst>
          <pc:docMk/>
          <pc:sldMk cId="1305078846" sldId="656"/>
        </pc:sldMkLst>
        <pc:spChg chg="mod">
          <ac:chgData name="Olson, Eric" userId="S::eric.olson@altera.com::64c50dda-770f-4ab2-9cba-669f22e32211" providerId="AD" clId="Web-{A89E8C1B-0E4D-D797-BA3E-16A8A4BDBBF2}" dt="2025-10-08T03:06:02.845" v="5" actId="20577"/>
          <ac:spMkLst>
            <pc:docMk/>
            <pc:sldMk cId="1305078846" sldId="656"/>
            <ac:spMk id="2" creationId="{142E8E7D-D9DA-01F8-D37F-BE5C9A6CA5CB}"/>
          </ac:spMkLst>
        </pc:spChg>
      </pc:sldChg>
      <pc:sldChg chg="modSp">
        <pc:chgData name="Olson, Eric" userId="S::eric.olson@altera.com::64c50dda-770f-4ab2-9cba-669f22e32211" providerId="AD" clId="Web-{A89E8C1B-0E4D-D797-BA3E-16A8A4BDBBF2}" dt="2025-10-08T03:37:02.302" v="222" actId="20577"/>
        <pc:sldMkLst>
          <pc:docMk/>
          <pc:sldMk cId="3426720098" sldId="660"/>
        </pc:sldMkLst>
        <pc:spChg chg="mod">
          <ac:chgData name="Olson, Eric" userId="S::eric.olson@altera.com::64c50dda-770f-4ab2-9cba-669f22e32211" providerId="AD" clId="Web-{A89E8C1B-0E4D-D797-BA3E-16A8A4BDBBF2}" dt="2025-10-08T03:37:02.302" v="222" actId="20577"/>
          <ac:spMkLst>
            <pc:docMk/>
            <pc:sldMk cId="3426720098" sldId="660"/>
            <ac:spMk id="3" creationId="{65DB06EC-6C91-9DFC-EC7E-EB79F65CC155}"/>
          </ac:spMkLst>
        </pc:spChg>
      </pc:sldChg>
      <pc:sldChg chg="modSp ord">
        <pc:chgData name="Olson, Eric" userId="S::eric.olson@altera.com::64c50dda-770f-4ab2-9cba-669f22e32211" providerId="AD" clId="Web-{A89E8C1B-0E4D-D797-BA3E-16A8A4BDBBF2}" dt="2025-10-08T03:41:37.420" v="269" actId="20577"/>
        <pc:sldMkLst>
          <pc:docMk/>
          <pc:sldMk cId="3200000853" sldId="661"/>
        </pc:sldMkLst>
        <pc:spChg chg="mod">
          <ac:chgData name="Olson, Eric" userId="S::eric.olson@altera.com::64c50dda-770f-4ab2-9cba-669f22e32211" providerId="AD" clId="Web-{A89E8C1B-0E4D-D797-BA3E-16A8A4BDBBF2}" dt="2025-10-08T03:10:19.754" v="49" actId="20577"/>
          <ac:spMkLst>
            <pc:docMk/>
            <pc:sldMk cId="3200000853" sldId="661"/>
            <ac:spMk id="2" creationId="{C8270283-9119-B6AA-A610-5F1A090F453A}"/>
          </ac:spMkLst>
        </pc:spChg>
        <pc:spChg chg="mod">
          <ac:chgData name="Olson, Eric" userId="S::eric.olson@altera.com::64c50dda-770f-4ab2-9cba-669f22e32211" providerId="AD" clId="Web-{A89E8C1B-0E4D-D797-BA3E-16A8A4BDBBF2}" dt="2025-10-08T03:41:37.420" v="269" actId="20577"/>
          <ac:spMkLst>
            <pc:docMk/>
            <pc:sldMk cId="3200000853" sldId="661"/>
            <ac:spMk id="3" creationId="{746B910D-7109-DA45-9AFF-C1CB89958DE3}"/>
          </ac:spMkLst>
        </pc:spChg>
      </pc:sldChg>
      <pc:sldChg chg="modSp ord">
        <pc:chgData name="Olson, Eric" userId="S::eric.olson@altera.com::64c50dda-770f-4ab2-9cba-669f22e32211" providerId="AD" clId="Web-{A89E8C1B-0E4D-D797-BA3E-16A8A4BDBBF2}" dt="2025-10-08T03:25:37.155" v="75" actId="20577"/>
        <pc:sldMkLst>
          <pc:docMk/>
          <pc:sldMk cId="4001010406" sldId="662"/>
        </pc:sldMkLst>
        <pc:spChg chg="mod">
          <ac:chgData name="Olson, Eric" userId="S::eric.olson@altera.com::64c50dda-770f-4ab2-9cba-669f22e32211" providerId="AD" clId="Web-{A89E8C1B-0E4D-D797-BA3E-16A8A4BDBBF2}" dt="2025-10-08T03:25:37.155" v="75" actId="20577"/>
          <ac:spMkLst>
            <pc:docMk/>
            <pc:sldMk cId="4001010406" sldId="662"/>
            <ac:spMk id="2" creationId="{ED17DE50-145D-1CA8-B475-FF53A413614A}"/>
          </ac:spMkLst>
        </pc:spChg>
      </pc:sldChg>
      <pc:sldChg chg="add del">
        <pc:chgData name="Olson, Eric" userId="S::eric.olson@altera.com::64c50dda-770f-4ab2-9cba-669f22e32211" providerId="AD" clId="Web-{A89E8C1B-0E4D-D797-BA3E-16A8A4BDBBF2}" dt="2025-10-08T03:05:20.657" v="2"/>
        <pc:sldMkLst>
          <pc:docMk/>
          <pc:sldMk cId="1147986265" sldId="2134096161"/>
        </pc:sldMkLst>
      </pc:sldChg>
      <pc:sldMasterChg chg="addSldLayout">
        <pc:chgData name="Olson, Eric" userId="S::eric.olson@altera.com::64c50dda-770f-4ab2-9cba-669f22e32211" providerId="AD" clId="Web-{A89E8C1B-0E4D-D797-BA3E-16A8A4BDBBF2}" dt="2025-10-08T03:03:44.796" v="0"/>
        <pc:sldMasterMkLst>
          <pc:docMk/>
          <pc:sldMasterMk cId="2211379196" sldId="2147483648"/>
        </pc:sldMasterMkLst>
        <pc:sldLayoutChg chg="add">
          <pc:chgData name="Olson, Eric" userId="S::eric.olson@altera.com::64c50dda-770f-4ab2-9cba-669f22e32211" providerId="AD" clId="Web-{A89E8C1B-0E4D-D797-BA3E-16A8A4BDBBF2}" dt="2025-10-08T03:03:44.796" v="0"/>
          <pc:sldLayoutMkLst>
            <pc:docMk/>
            <pc:sldMasterMk cId="2211379196" sldId="2147483648"/>
            <pc:sldLayoutMk cId="2071822990" sldId="2147483749"/>
          </pc:sldLayoutMkLst>
        </pc:sldLayoutChg>
      </pc:sldMasterChg>
    </pc:docChg>
  </pc:docChgLst>
  <pc:docChgLst>
    <pc:chgData name="Chew, Chin Yin" userId="4b4fbe83-82a9-44da-a360-d045e1848450" providerId="ADAL" clId="{94615096-2984-4BAA-94B3-D66BFABE23CD}"/>
    <pc:docChg chg="undo custSel addSld delSld modSld sldOrd">
      <pc:chgData name="Chew, Chin Yin" userId="4b4fbe83-82a9-44da-a360-d045e1848450" providerId="ADAL" clId="{94615096-2984-4BAA-94B3-D66BFABE23CD}" dt="2025-10-10T02:48:18.742" v="4185" actId="20577"/>
      <pc:docMkLst>
        <pc:docMk/>
      </pc:docMkLst>
      <pc:sldChg chg="modSp mod">
        <pc:chgData name="Chew, Chin Yin" userId="4b4fbe83-82a9-44da-a360-d045e1848450" providerId="ADAL" clId="{94615096-2984-4BAA-94B3-D66BFABE23CD}" dt="2025-10-09T22:30:27.288" v="3890" actId="20577"/>
        <pc:sldMkLst>
          <pc:docMk/>
          <pc:sldMk cId="3354216572" sldId="261"/>
        </pc:sldMkLst>
        <pc:spChg chg="mod">
          <ac:chgData name="Chew, Chin Yin" userId="4b4fbe83-82a9-44da-a360-d045e1848450" providerId="ADAL" clId="{94615096-2984-4BAA-94B3-D66BFABE23CD}" dt="2025-10-09T22:30:27.288" v="3890" actId="20577"/>
          <ac:spMkLst>
            <pc:docMk/>
            <pc:sldMk cId="3354216572" sldId="261"/>
            <ac:spMk id="2" creationId="{8C32DFD2-CD02-2B68-0835-7D03BC7D4EC7}"/>
          </ac:spMkLst>
        </pc:spChg>
        <pc:spChg chg="mod">
          <ac:chgData name="Chew, Chin Yin" userId="4b4fbe83-82a9-44da-a360-d045e1848450" providerId="ADAL" clId="{94615096-2984-4BAA-94B3-D66BFABE23CD}" dt="2025-10-07T02:37:07.321" v="2843" actId="20577"/>
          <ac:spMkLst>
            <pc:docMk/>
            <pc:sldMk cId="3354216572" sldId="261"/>
            <ac:spMk id="4" creationId="{906CCD5E-85E8-EC41-1EBC-E71E02D72E2D}"/>
          </ac:spMkLst>
        </pc:spChg>
      </pc:sldChg>
      <pc:sldChg chg="ord">
        <pc:chgData name="Chew, Chin Yin" userId="4b4fbe83-82a9-44da-a360-d045e1848450" providerId="ADAL" clId="{94615096-2984-4BAA-94B3-D66BFABE23CD}" dt="2025-10-09T22:29:27.086" v="3878"/>
        <pc:sldMkLst>
          <pc:docMk/>
          <pc:sldMk cId="3688096028" sldId="281"/>
        </pc:sldMkLst>
      </pc:sldChg>
      <pc:sldChg chg="add">
        <pc:chgData name="Chew, Chin Yin" userId="4b4fbe83-82a9-44da-a360-d045e1848450" providerId="ADAL" clId="{94615096-2984-4BAA-94B3-D66BFABE23CD}" dt="2025-09-30T01:06:36.608" v="125"/>
        <pc:sldMkLst>
          <pc:docMk/>
          <pc:sldMk cId="2413444158" sldId="314"/>
        </pc:sldMkLst>
      </pc:sldChg>
      <pc:sldChg chg="modSp mod ord">
        <pc:chgData name="Chew, Chin Yin" userId="4b4fbe83-82a9-44da-a360-d045e1848450" providerId="ADAL" clId="{94615096-2984-4BAA-94B3-D66BFABE23CD}" dt="2025-10-01T22:21:11.733" v="1665" actId="13926"/>
        <pc:sldMkLst>
          <pc:docMk/>
          <pc:sldMk cId="1222550830" sldId="317"/>
        </pc:sldMkLst>
        <pc:spChg chg="mod">
          <ac:chgData name="Chew, Chin Yin" userId="4b4fbe83-82a9-44da-a360-d045e1848450" providerId="ADAL" clId="{94615096-2984-4BAA-94B3-D66BFABE23CD}" dt="2025-10-01T22:21:11.733" v="1665" actId="13926"/>
          <ac:spMkLst>
            <pc:docMk/>
            <pc:sldMk cId="1222550830" sldId="317"/>
            <ac:spMk id="3" creationId="{A6502677-5B7A-0CE3-0965-950E4A3A46B5}"/>
          </ac:spMkLst>
        </pc:spChg>
      </pc:sldChg>
      <pc:sldChg chg="ord">
        <pc:chgData name="Chew, Chin Yin" userId="4b4fbe83-82a9-44da-a360-d045e1848450" providerId="ADAL" clId="{94615096-2984-4BAA-94B3-D66BFABE23CD}" dt="2025-10-09T22:29:27.086" v="3878"/>
        <pc:sldMkLst>
          <pc:docMk/>
          <pc:sldMk cId="1453940157" sldId="319"/>
        </pc:sldMkLst>
      </pc:sldChg>
      <pc:sldChg chg="modSp add mod ord">
        <pc:chgData name="Chew, Chin Yin" userId="4b4fbe83-82a9-44da-a360-d045e1848450" providerId="ADAL" clId="{94615096-2984-4BAA-94B3-D66BFABE23CD}" dt="2025-10-02T03:02:52.553" v="2120" actId="20577"/>
        <pc:sldMkLst>
          <pc:docMk/>
          <pc:sldMk cId="2470975905" sldId="335"/>
        </pc:sldMkLst>
        <pc:spChg chg="mod">
          <ac:chgData name="Chew, Chin Yin" userId="4b4fbe83-82a9-44da-a360-d045e1848450" providerId="ADAL" clId="{94615096-2984-4BAA-94B3-D66BFABE23CD}" dt="2025-10-01T22:30:55.819" v="2008" actId="20577"/>
          <ac:spMkLst>
            <pc:docMk/>
            <pc:sldMk cId="2470975905" sldId="335"/>
            <ac:spMk id="2" creationId="{7D2BE67D-187E-761D-67B2-FC38953BE6B5}"/>
          </ac:spMkLst>
        </pc:spChg>
        <pc:spChg chg="mod">
          <ac:chgData name="Chew, Chin Yin" userId="4b4fbe83-82a9-44da-a360-d045e1848450" providerId="ADAL" clId="{94615096-2984-4BAA-94B3-D66BFABE23CD}" dt="2025-10-02T03:02:52.553" v="2120" actId="20577"/>
          <ac:spMkLst>
            <pc:docMk/>
            <pc:sldMk cId="2470975905" sldId="335"/>
            <ac:spMk id="3" creationId="{DD5C01D9-EC54-3E0A-C01A-69F2532AE157}"/>
          </ac:spMkLst>
        </pc:spChg>
      </pc:sldChg>
      <pc:sldChg chg="ord">
        <pc:chgData name="Chew, Chin Yin" userId="4b4fbe83-82a9-44da-a360-d045e1848450" providerId="ADAL" clId="{94615096-2984-4BAA-94B3-D66BFABE23CD}" dt="2025-09-30T06:14:17.129" v="298"/>
        <pc:sldMkLst>
          <pc:docMk/>
          <pc:sldMk cId="2752685760" sldId="646"/>
        </pc:sldMkLst>
      </pc:sldChg>
      <pc:sldChg chg="ord">
        <pc:chgData name="Chew, Chin Yin" userId="4b4fbe83-82a9-44da-a360-d045e1848450" providerId="ADAL" clId="{94615096-2984-4BAA-94B3-D66BFABE23CD}" dt="2025-09-30T06:14:19.841" v="300"/>
        <pc:sldMkLst>
          <pc:docMk/>
          <pc:sldMk cId="1964798666" sldId="647"/>
        </pc:sldMkLst>
      </pc:sldChg>
      <pc:sldChg chg="ord">
        <pc:chgData name="Chew, Chin Yin" userId="4b4fbe83-82a9-44da-a360-d045e1848450" providerId="ADAL" clId="{94615096-2984-4BAA-94B3-D66BFABE23CD}" dt="2025-09-30T06:11:15.199" v="282"/>
        <pc:sldMkLst>
          <pc:docMk/>
          <pc:sldMk cId="954650820" sldId="653"/>
        </pc:sldMkLst>
      </pc:sldChg>
      <pc:sldChg chg="addSp delSp modSp new mod ord">
        <pc:chgData name="Chew, Chin Yin" userId="4b4fbe83-82a9-44da-a360-d045e1848450" providerId="ADAL" clId="{94615096-2984-4BAA-94B3-D66BFABE23CD}" dt="2025-10-10T01:02:43.796" v="4054"/>
        <pc:sldMkLst>
          <pc:docMk/>
          <pc:sldMk cId="1305078846" sldId="656"/>
        </pc:sldMkLst>
        <pc:spChg chg="mod">
          <ac:chgData name="Chew, Chin Yin" userId="4b4fbe83-82a9-44da-a360-d045e1848450" providerId="ADAL" clId="{94615096-2984-4BAA-94B3-D66BFABE23CD}" dt="2025-09-30T06:09:48.538" v="261"/>
          <ac:spMkLst>
            <pc:docMk/>
            <pc:sldMk cId="1305078846" sldId="656"/>
            <ac:spMk id="2" creationId="{142E8E7D-D9DA-01F8-D37F-BE5C9A6CA5CB}"/>
          </ac:spMkLst>
        </pc:spChg>
        <pc:graphicFrameChg chg="add mod ord modGraphic">
          <ac:chgData name="Chew, Chin Yin" userId="4b4fbe83-82a9-44da-a360-d045e1848450" providerId="ADAL" clId="{94615096-2984-4BAA-94B3-D66BFABE23CD}" dt="2025-10-10T01:02:43.796" v="4054"/>
          <ac:graphicFrameMkLst>
            <pc:docMk/>
            <pc:sldMk cId="1305078846" sldId="656"/>
            <ac:graphicFrameMk id="4" creationId="{7FF9759D-5AC1-A0C1-BEC0-F96AA855255F}"/>
          </ac:graphicFrameMkLst>
        </pc:graphicFrameChg>
      </pc:sldChg>
      <pc:sldChg chg="modSp new mod">
        <pc:chgData name="Chew, Chin Yin" userId="4b4fbe83-82a9-44da-a360-d045e1848450" providerId="ADAL" clId="{94615096-2984-4BAA-94B3-D66BFABE23CD}" dt="2025-09-30T06:11:01.573" v="280" actId="20577"/>
        <pc:sldMkLst>
          <pc:docMk/>
          <pc:sldMk cId="2916014792" sldId="657"/>
        </pc:sldMkLst>
        <pc:spChg chg="mod">
          <ac:chgData name="Chew, Chin Yin" userId="4b4fbe83-82a9-44da-a360-d045e1848450" providerId="ADAL" clId="{94615096-2984-4BAA-94B3-D66BFABE23CD}" dt="2025-09-30T06:11:01.573" v="280" actId="20577"/>
          <ac:spMkLst>
            <pc:docMk/>
            <pc:sldMk cId="2916014792" sldId="657"/>
            <ac:spMk id="2" creationId="{214E4AC8-7ED7-A218-1836-1CF489FFD25C}"/>
          </ac:spMkLst>
        </pc:spChg>
        <pc:spChg chg="mod">
          <ac:chgData name="Chew, Chin Yin" userId="4b4fbe83-82a9-44da-a360-d045e1848450" providerId="ADAL" clId="{94615096-2984-4BAA-94B3-D66BFABE23CD}" dt="2025-09-30T06:06:03.271" v="234"/>
          <ac:spMkLst>
            <pc:docMk/>
            <pc:sldMk cId="2916014792" sldId="657"/>
            <ac:spMk id="3" creationId="{5D2C212E-69B1-C094-26DD-F53E3971E785}"/>
          </ac:spMkLst>
        </pc:spChg>
      </pc:sldChg>
      <pc:sldChg chg="addSp delSp modSp new mod ord">
        <pc:chgData name="Chew, Chin Yin" userId="4b4fbe83-82a9-44da-a360-d045e1848450" providerId="ADAL" clId="{94615096-2984-4BAA-94B3-D66BFABE23CD}" dt="2025-10-09T22:32:23.266" v="3893"/>
        <pc:sldMkLst>
          <pc:docMk/>
          <pc:sldMk cId="2002965468" sldId="658"/>
        </pc:sldMkLst>
        <pc:spChg chg="mod">
          <ac:chgData name="Chew, Chin Yin" userId="4b4fbe83-82a9-44da-a360-d045e1848450" providerId="ADAL" clId="{94615096-2984-4BAA-94B3-D66BFABE23CD}" dt="2025-10-06T22:29:24.875" v="2760" actId="20577"/>
          <ac:spMkLst>
            <pc:docMk/>
            <pc:sldMk cId="2002965468" sldId="658"/>
            <ac:spMk id="2" creationId="{E7579BAB-888A-80CD-C905-4FC90A6F3F04}"/>
          </ac:spMkLst>
        </pc:spChg>
        <pc:spChg chg="add del mod">
          <ac:chgData name="Chew, Chin Yin" userId="4b4fbe83-82a9-44da-a360-d045e1848450" providerId="ADAL" clId="{94615096-2984-4BAA-94B3-D66BFABE23CD}" dt="2025-10-06T22:30:09.103" v="2768" actId="27636"/>
          <ac:spMkLst>
            <pc:docMk/>
            <pc:sldMk cId="2002965468" sldId="658"/>
            <ac:spMk id="3" creationId="{E4ACE748-231F-A9D3-43B3-D166C2CE8BE2}"/>
          </ac:spMkLst>
        </pc:spChg>
      </pc:sldChg>
      <pc:sldChg chg="addSp delSp modSp new mod">
        <pc:chgData name="Chew, Chin Yin" userId="4b4fbe83-82a9-44da-a360-d045e1848450" providerId="ADAL" clId="{94615096-2984-4BAA-94B3-D66BFABE23CD}" dt="2025-10-02T04:58:38.370" v="2154" actId="14100"/>
        <pc:sldMkLst>
          <pc:docMk/>
          <pc:sldMk cId="924555591" sldId="659"/>
        </pc:sldMkLst>
        <pc:spChg chg="mod">
          <ac:chgData name="Chew, Chin Yin" userId="4b4fbe83-82a9-44da-a360-d045e1848450" providerId="ADAL" clId="{94615096-2984-4BAA-94B3-D66BFABE23CD}" dt="2025-10-02T04:58:09.351" v="2151" actId="20577"/>
          <ac:spMkLst>
            <pc:docMk/>
            <pc:sldMk cId="924555591" sldId="659"/>
            <ac:spMk id="2" creationId="{6962B507-7A30-1233-94A4-02CF8DB0C638}"/>
          </ac:spMkLst>
        </pc:spChg>
        <pc:picChg chg="add mod">
          <ac:chgData name="Chew, Chin Yin" userId="4b4fbe83-82a9-44da-a360-d045e1848450" providerId="ADAL" clId="{94615096-2984-4BAA-94B3-D66BFABE23CD}" dt="2025-10-02T04:58:38.370" v="2154" actId="14100"/>
          <ac:picMkLst>
            <pc:docMk/>
            <pc:sldMk cId="924555591" sldId="659"/>
            <ac:picMk id="4" creationId="{C07DA47E-8842-80AA-6736-059C6E01D8B8}"/>
          </ac:picMkLst>
        </pc:picChg>
        <pc:picChg chg="add mod ord">
          <ac:chgData name="Chew, Chin Yin" userId="4b4fbe83-82a9-44da-a360-d045e1848450" providerId="ADAL" clId="{94615096-2984-4BAA-94B3-D66BFABE23CD}" dt="2025-10-01T21:46:39.640" v="321" actId="22"/>
          <ac:picMkLst>
            <pc:docMk/>
            <pc:sldMk cId="924555591" sldId="659"/>
            <ac:picMk id="5" creationId="{E6F6DF69-96EE-269F-5BC0-041866079639}"/>
          </ac:picMkLst>
        </pc:picChg>
      </pc:sldChg>
      <pc:sldChg chg="modSp new mod ord">
        <pc:chgData name="Chew, Chin Yin" userId="4b4fbe83-82a9-44da-a360-d045e1848450" providerId="ADAL" clId="{94615096-2984-4BAA-94B3-D66BFABE23CD}" dt="2025-10-10T02:47:44.917" v="4079" actId="20577"/>
        <pc:sldMkLst>
          <pc:docMk/>
          <pc:sldMk cId="3426720098" sldId="660"/>
        </pc:sldMkLst>
        <pc:spChg chg="mod">
          <ac:chgData name="Chew, Chin Yin" userId="4b4fbe83-82a9-44da-a360-d045e1848450" providerId="ADAL" clId="{94615096-2984-4BAA-94B3-D66BFABE23CD}" dt="2025-10-02T06:10:14.243" v="2261" actId="20577"/>
          <ac:spMkLst>
            <pc:docMk/>
            <pc:sldMk cId="3426720098" sldId="660"/>
            <ac:spMk id="2" creationId="{DAF5EEF4-08C4-2289-2067-97D5AEAED249}"/>
          </ac:spMkLst>
        </pc:spChg>
        <pc:spChg chg="mod">
          <ac:chgData name="Chew, Chin Yin" userId="4b4fbe83-82a9-44da-a360-d045e1848450" providerId="ADAL" clId="{94615096-2984-4BAA-94B3-D66BFABE23CD}" dt="2025-10-10T02:47:44.917" v="4079" actId="20577"/>
          <ac:spMkLst>
            <pc:docMk/>
            <pc:sldMk cId="3426720098" sldId="660"/>
            <ac:spMk id="3" creationId="{65DB06EC-6C91-9DFC-EC7E-EB79F65CC155}"/>
          </ac:spMkLst>
        </pc:spChg>
      </pc:sldChg>
      <pc:sldChg chg="modSp new mod ord modNotesTx">
        <pc:chgData name="Chew, Chin Yin" userId="4b4fbe83-82a9-44da-a360-d045e1848450" providerId="ADAL" clId="{94615096-2984-4BAA-94B3-D66BFABE23CD}" dt="2025-10-09T22:41:32.480" v="3929" actId="20577"/>
        <pc:sldMkLst>
          <pc:docMk/>
          <pc:sldMk cId="3200000853" sldId="661"/>
        </pc:sldMkLst>
        <pc:spChg chg="mod">
          <ac:chgData name="Chew, Chin Yin" userId="4b4fbe83-82a9-44da-a360-d045e1848450" providerId="ADAL" clId="{94615096-2984-4BAA-94B3-D66BFABE23CD}" dt="2025-10-01T22:07:55.802" v="800" actId="27636"/>
          <ac:spMkLst>
            <pc:docMk/>
            <pc:sldMk cId="3200000853" sldId="661"/>
            <ac:spMk id="2" creationId="{C8270283-9119-B6AA-A610-5F1A090F453A}"/>
          </ac:spMkLst>
        </pc:spChg>
        <pc:spChg chg="mod">
          <ac:chgData name="Chew, Chin Yin" userId="4b4fbe83-82a9-44da-a360-d045e1848450" providerId="ADAL" clId="{94615096-2984-4BAA-94B3-D66BFABE23CD}" dt="2025-10-02T06:11:48.038" v="2315" actId="20577"/>
          <ac:spMkLst>
            <pc:docMk/>
            <pc:sldMk cId="3200000853" sldId="661"/>
            <ac:spMk id="3" creationId="{746B910D-7109-DA45-9AFF-C1CB89958DE3}"/>
          </ac:spMkLst>
        </pc:spChg>
      </pc:sldChg>
      <pc:sldChg chg="modSp new mod ord">
        <pc:chgData name="Chew, Chin Yin" userId="4b4fbe83-82a9-44da-a360-d045e1848450" providerId="ADAL" clId="{94615096-2984-4BAA-94B3-D66BFABE23CD}" dt="2025-10-07T02:54:00.908" v="3287" actId="14"/>
        <pc:sldMkLst>
          <pc:docMk/>
          <pc:sldMk cId="4001010406" sldId="662"/>
        </pc:sldMkLst>
        <pc:spChg chg="mod">
          <ac:chgData name="Chew, Chin Yin" userId="4b4fbe83-82a9-44da-a360-d045e1848450" providerId="ADAL" clId="{94615096-2984-4BAA-94B3-D66BFABE23CD}" dt="2025-10-06T22:29:01.573" v="2741" actId="20577"/>
          <ac:spMkLst>
            <pc:docMk/>
            <pc:sldMk cId="4001010406" sldId="662"/>
            <ac:spMk id="2" creationId="{ED17DE50-145D-1CA8-B475-FF53A413614A}"/>
          </ac:spMkLst>
        </pc:spChg>
        <pc:spChg chg="mod">
          <ac:chgData name="Chew, Chin Yin" userId="4b4fbe83-82a9-44da-a360-d045e1848450" providerId="ADAL" clId="{94615096-2984-4BAA-94B3-D66BFABE23CD}" dt="2025-10-07T02:54:00.908" v="3287" actId="14"/>
          <ac:spMkLst>
            <pc:docMk/>
            <pc:sldMk cId="4001010406" sldId="662"/>
            <ac:spMk id="3" creationId="{90ABB5E6-2A64-2F18-E11F-04C3B6B2F097}"/>
          </ac:spMkLst>
        </pc:spChg>
      </pc:sldChg>
      <pc:sldChg chg="add">
        <pc:chgData name="Chew, Chin Yin" userId="4b4fbe83-82a9-44da-a360-d045e1848450" providerId="ADAL" clId="{94615096-2984-4BAA-94B3-D66BFABE23CD}" dt="2025-10-09T22:31:20.866" v="3891"/>
        <pc:sldMkLst>
          <pc:docMk/>
          <pc:sldMk cId="3411562265" sldId="2134096162"/>
        </pc:sldMkLst>
      </pc:sldChg>
      <pc:sldChg chg="add">
        <pc:chgData name="Chew, Chin Yin" userId="4b4fbe83-82a9-44da-a360-d045e1848450" providerId="ADAL" clId="{94615096-2984-4BAA-94B3-D66BFABE23CD}" dt="2025-10-09T22:31:20.866" v="3891"/>
        <pc:sldMkLst>
          <pc:docMk/>
          <pc:sldMk cId="2170052789" sldId="2134096163"/>
        </pc:sldMkLst>
      </pc:sldChg>
      <pc:sldChg chg="modSp new mod">
        <pc:chgData name="Chew, Chin Yin" userId="4b4fbe83-82a9-44da-a360-d045e1848450" providerId="ADAL" clId="{94615096-2984-4BAA-94B3-D66BFABE23CD}" dt="2025-10-09T22:32:40.581" v="3904" actId="20577"/>
        <pc:sldMkLst>
          <pc:docMk/>
          <pc:sldMk cId="645948233" sldId="2134096164"/>
        </pc:sldMkLst>
        <pc:spChg chg="mod">
          <ac:chgData name="Chew, Chin Yin" userId="4b4fbe83-82a9-44da-a360-d045e1848450" providerId="ADAL" clId="{94615096-2984-4BAA-94B3-D66BFABE23CD}" dt="2025-10-09T22:32:40.581" v="3904" actId="20577"/>
          <ac:spMkLst>
            <pc:docMk/>
            <pc:sldMk cId="645948233" sldId="2134096164"/>
            <ac:spMk id="2" creationId="{33E3DF42-5E89-F69B-40EF-2DD063AD7C15}"/>
          </ac:spMkLst>
        </pc:spChg>
      </pc:sldChg>
      <pc:sldChg chg="modSp new mod">
        <pc:chgData name="Chew, Chin Yin" userId="4b4fbe83-82a9-44da-a360-d045e1848450" providerId="ADAL" clId="{94615096-2984-4BAA-94B3-D66BFABE23CD}" dt="2025-10-10T02:48:18.742" v="4185" actId="20577"/>
        <pc:sldMkLst>
          <pc:docMk/>
          <pc:sldMk cId="765604596" sldId="2134096165"/>
        </pc:sldMkLst>
        <pc:spChg chg="mod">
          <ac:chgData name="Chew, Chin Yin" userId="4b4fbe83-82a9-44da-a360-d045e1848450" providerId="ADAL" clId="{94615096-2984-4BAA-94B3-D66BFABE23CD}" dt="2025-10-09T22:41:04.898" v="3925" actId="20577"/>
          <ac:spMkLst>
            <pc:docMk/>
            <pc:sldMk cId="765604596" sldId="2134096165"/>
            <ac:spMk id="2" creationId="{A34C0013-9956-F05C-5D7F-57557B8D09C6}"/>
          </ac:spMkLst>
        </pc:spChg>
        <pc:spChg chg="mod">
          <ac:chgData name="Chew, Chin Yin" userId="4b4fbe83-82a9-44da-a360-d045e1848450" providerId="ADAL" clId="{94615096-2984-4BAA-94B3-D66BFABE23CD}" dt="2025-10-10T02:48:18.742" v="4185" actId="20577"/>
          <ac:spMkLst>
            <pc:docMk/>
            <pc:sldMk cId="765604596" sldId="2134096165"/>
            <ac:spMk id="3" creationId="{C4BB11BD-276C-1544-4272-F78A5E3C5B5F}"/>
          </ac:spMkLst>
        </pc:spChg>
      </pc:sldChg>
    </pc:docChg>
  </pc:docChgLst>
  <pc:docChgLst>
    <pc:chgData name="Tan, Yoke Liang (Lionel)" userId="S::yokeliang.tan@altera.com::6379bdcc-72f6-4058-a176-f1e86599aca9" providerId="AD" clId="Web-{36439400-D507-0089-56F0-CF74D901F179}"/>
    <pc:docChg chg="addSld modSld">
      <pc:chgData name="Tan, Yoke Liang (Lionel)" userId="S::yokeliang.tan@altera.com::6379bdcc-72f6-4058-a176-f1e86599aca9" providerId="AD" clId="Web-{36439400-D507-0089-56F0-CF74D901F179}" dt="2025-10-07T05:47:03.252" v="484" actId="20577"/>
      <pc:docMkLst>
        <pc:docMk/>
      </pc:docMkLst>
    </pc:docChg>
  </pc:docChgLst>
  <pc:docChgLst>
    <pc:chgData name="Tan, Yoke Liang (Lionel)" userId="S::yokeliang.tan@altera.com::6379bdcc-72f6-4058-a176-f1e86599aca9" providerId="AD" clId="Web-{7406B9A5-E4E8-7C39-CABF-8FC25F413F97}"/>
    <pc:docChg chg="modSld">
      <pc:chgData name="Tan, Yoke Liang (Lionel)" userId="S::yokeliang.tan@altera.com::6379bdcc-72f6-4058-a176-f1e86599aca9" providerId="AD" clId="Web-{7406B9A5-E4E8-7C39-CABF-8FC25F413F97}" dt="2025-10-09T02:58:51.255" v="6" actId="20577"/>
      <pc:docMkLst>
        <pc:docMk/>
      </pc:docMkLst>
      <pc:sldChg chg="modSp">
        <pc:chgData name="Tan, Yoke Liang (Lionel)" userId="S::yokeliang.tan@altera.com::6379bdcc-72f6-4058-a176-f1e86599aca9" providerId="AD" clId="Web-{7406B9A5-E4E8-7C39-CABF-8FC25F413F97}" dt="2025-10-09T02:58:44.411" v="3" actId="20577"/>
        <pc:sldMkLst>
          <pc:docMk/>
          <pc:sldMk cId="1383747036" sldId="673"/>
        </pc:sldMkLst>
        <pc:spChg chg="mod">
          <ac:chgData name="Tan, Yoke Liang (Lionel)" userId="S::yokeliang.tan@altera.com::6379bdcc-72f6-4058-a176-f1e86599aca9" providerId="AD" clId="Web-{7406B9A5-E4E8-7C39-CABF-8FC25F413F97}" dt="2025-10-09T02:58:44.411" v="3" actId="20577"/>
          <ac:spMkLst>
            <pc:docMk/>
            <pc:sldMk cId="1383747036" sldId="673"/>
            <ac:spMk id="3" creationId="{1A820BA8-FFEA-80AB-07EF-04B41FECE77D}"/>
          </ac:spMkLst>
        </pc:spChg>
      </pc:sldChg>
      <pc:sldChg chg="modSp">
        <pc:chgData name="Tan, Yoke Liang (Lionel)" userId="S::yokeliang.tan@altera.com::6379bdcc-72f6-4058-a176-f1e86599aca9" providerId="AD" clId="Web-{7406B9A5-E4E8-7C39-CABF-8FC25F413F97}" dt="2025-10-09T02:58:51.255" v="6" actId="20577"/>
        <pc:sldMkLst>
          <pc:docMk/>
          <pc:sldMk cId="1782120418" sldId="674"/>
        </pc:sldMkLst>
        <pc:spChg chg="mod">
          <ac:chgData name="Tan, Yoke Liang (Lionel)" userId="S::yokeliang.tan@altera.com::6379bdcc-72f6-4058-a176-f1e86599aca9" providerId="AD" clId="Web-{7406B9A5-E4E8-7C39-CABF-8FC25F413F97}" dt="2025-10-09T02:58:51.255" v="6" actId="20577"/>
          <ac:spMkLst>
            <pc:docMk/>
            <pc:sldMk cId="1782120418" sldId="674"/>
            <ac:spMk id="3" creationId="{C15E7ECE-C25B-B46B-E2A1-DE96C25C73B7}"/>
          </ac:spMkLst>
        </pc:spChg>
      </pc:sldChg>
    </pc:docChg>
  </pc:docChgLst>
  <pc:docChgLst>
    <pc:chgData name="Olson, Eric" userId="S::eric.olson@altera.com::64c50dda-770f-4ab2-9cba-669f22e32211" providerId="AD" clId="Web-{293305AD-2865-47C5-C6F4-D12F175DFEC0}"/>
    <pc:docChg chg="modSld">
      <pc:chgData name="Olson, Eric" userId="S::eric.olson@altera.com::64c50dda-770f-4ab2-9cba-669f22e32211" providerId="AD" clId="Web-{293305AD-2865-47C5-C6F4-D12F175DFEC0}" dt="2025-10-06T22:29:19.118" v="1970" actId="20577"/>
      <pc:docMkLst>
        <pc:docMk/>
      </pc:docMkLst>
      <pc:sldChg chg="modSp">
        <pc:chgData name="Olson, Eric" userId="S::eric.olson@altera.com::64c50dda-770f-4ab2-9cba-669f22e32211" providerId="AD" clId="Web-{293305AD-2865-47C5-C6F4-D12F175DFEC0}" dt="2025-10-06T20:36:24.062" v="259"/>
        <pc:sldMkLst>
          <pc:docMk/>
          <pc:sldMk cId="1305078846" sldId="656"/>
        </pc:sldMkLst>
        <pc:graphicFrameChg chg="mod modGraphic">
          <ac:chgData name="Olson, Eric" userId="S::eric.olson@altera.com::64c50dda-770f-4ab2-9cba-669f22e32211" providerId="AD" clId="Web-{293305AD-2865-47C5-C6F4-D12F175DFEC0}" dt="2025-10-06T20:36:24.062" v="259"/>
          <ac:graphicFrameMkLst>
            <pc:docMk/>
            <pc:sldMk cId="1305078846" sldId="656"/>
            <ac:graphicFrameMk id="4" creationId="{7FF9759D-5AC1-A0C1-BEC0-F96AA855255F}"/>
          </ac:graphicFrameMkLst>
        </pc:graphicFrameChg>
      </pc:sldChg>
      <pc:sldChg chg="modSp">
        <pc:chgData name="Olson, Eric" userId="S::eric.olson@altera.com::64c50dda-770f-4ab2-9cba-669f22e32211" providerId="AD" clId="Web-{293305AD-2865-47C5-C6F4-D12F175DFEC0}" dt="2025-10-06T20:50:00.559" v="632" actId="20577"/>
        <pc:sldMkLst>
          <pc:docMk/>
          <pc:sldMk cId="3426720098" sldId="660"/>
        </pc:sldMkLst>
        <pc:spChg chg="mod">
          <ac:chgData name="Olson, Eric" userId="S::eric.olson@altera.com::64c50dda-770f-4ab2-9cba-669f22e32211" providerId="AD" clId="Web-{293305AD-2865-47C5-C6F4-D12F175DFEC0}" dt="2025-10-06T20:50:00.559" v="632" actId="20577"/>
          <ac:spMkLst>
            <pc:docMk/>
            <pc:sldMk cId="3426720098" sldId="660"/>
            <ac:spMk id="3" creationId="{65DB06EC-6C91-9DFC-EC7E-EB79F65CC155}"/>
          </ac:spMkLst>
        </pc:spChg>
      </pc:sldChg>
      <pc:sldChg chg="modSp">
        <pc:chgData name="Olson, Eric" userId="S::eric.olson@altera.com::64c50dda-770f-4ab2-9cba-669f22e32211" providerId="AD" clId="Web-{293305AD-2865-47C5-C6F4-D12F175DFEC0}" dt="2025-10-06T22:29:19.118" v="1970" actId="20577"/>
        <pc:sldMkLst>
          <pc:docMk/>
          <pc:sldMk cId="3200000853" sldId="661"/>
        </pc:sldMkLst>
        <pc:spChg chg="mod">
          <ac:chgData name="Olson, Eric" userId="S::eric.olson@altera.com::64c50dda-770f-4ab2-9cba-669f22e32211" providerId="AD" clId="Web-{293305AD-2865-47C5-C6F4-D12F175DFEC0}" dt="2025-10-06T21:23:48.663" v="1400" actId="20577"/>
          <ac:spMkLst>
            <pc:docMk/>
            <pc:sldMk cId="3200000853" sldId="661"/>
            <ac:spMk id="2" creationId="{C8270283-9119-B6AA-A610-5F1A090F453A}"/>
          </ac:spMkLst>
        </pc:spChg>
        <pc:spChg chg="mod">
          <ac:chgData name="Olson, Eric" userId="S::eric.olson@altera.com::64c50dda-770f-4ab2-9cba-669f22e32211" providerId="AD" clId="Web-{293305AD-2865-47C5-C6F4-D12F175DFEC0}" dt="2025-10-06T22:29:19.118" v="1970" actId="20577"/>
          <ac:spMkLst>
            <pc:docMk/>
            <pc:sldMk cId="3200000853" sldId="661"/>
            <ac:spMk id="3" creationId="{746B910D-7109-DA45-9AFF-C1CB89958DE3}"/>
          </ac:spMkLst>
        </pc:spChg>
      </pc:sldChg>
      <pc:sldChg chg="modSp">
        <pc:chgData name="Olson, Eric" userId="S::eric.olson@altera.com::64c50dda-770f-4ab2-9cba-669f22e32211" providerId="AD" clId="Web-{293305AD-2865-47C5-C6F4-D12F175DFEC0}" dt="2025-10-06T22:09:03.357" v="1968" actId="20577"/>
        <pc:sldMkLst>
          <pc:docMk/>
          <pc:sldMk cId="4001010406" sldId="662"/>
        </pc:sldMkLst>
        <pc:spChg chg="mod">
          <ac:chgData name="Olson, Eric" userId="S::eric.olson@altera.com::64c50dda-770f-4ab2-9cba-669f22e32211" providerId="AD" clId="Web-{293305AD-2865-47C5-C6F4-D12F175DFEC0}" dt="2025-10-06T21:24:46.209" v="1407" actId="20577"/>
          <ac:spMkLst>
            <pc:docMk/>
            <pc:sldMk cId="4001010406" sldId="662"/>
            <ac:spMk id="2" creationId="{ED17DE50-145D-1CA8-B475-FF53A413614A}"/>
          </ac:spMkLst>
        </pc:spChg>
        <pc:spChg chg="mod">
          <ac:chgData name="Olson, Eric" userId="S::eric.olson@altera.com::64c50dda-770f-4ab2-9cba-669f22e32211" providerId="AD" clId="Web-{293305AD-2865-47C5-C6F4-D12F175DFEC0}" dt="2025-10-06T22:09:03.357" v="1968" actId="20577"/>
          <ac:spMkLst>
            <pc:docMk/>
            <pc:sldMk cId="4001010406" sldId="662"/>
            <ac:spMk id="3" creationId="{90ABB5E6-2A64-2F18-E11F-04C3B6B2F097}"/>
          </ac:spMkLst>
        </pc:spChg>
      </pc:sldChg>
    </pc:docChg>
  </pc:docChgLst>
  <pc:docChgLst>
    <pc:chgData name="Lim, Wei Pin" userId="S::weipin.lim@altera.com::e10d8065-f9dc-4c90-a551-e6371862897b" providerId="AD" clId="Web-{AE3B4502-5F19-2599-1D13-640A56CECB3B}"/>
    <pc:docChg chg="addSld delSld modSld">
      <pc:chgData name="Lim, Wei Pin" userId="S::weipin.lim@altera.com::e10d8065-f9dc-4c90-a551-e6371862897b" providerId="AD" clId="Web-{AE3B4502-5F19-2599-1D13-640A56CECB3B}" dt="2025-10-10T02:00:41.371" v="8"/>
      <pc:docMkLst>
        <pc:docMk/>
      </pc:docMkLst>
      <pc:sldChg chg="addSp delSp modSp new del">
        <pc:chgData name="Lim, Wei Pin" userId="S::weipin.lim@altera.com::e10d8065-f9dc-4c90-a551-e6371862897b" providerId="AD" clId="Web-{AE3B4502-5F19-2599-1D13-640A56CECB3B}" dt="2025-10-10T02:00:41.371" v="8"/>
        <pc:sldMkLst>
          <pc:docMk/>
          <pc:sldMk cId="2932585708" sldId="2134096166"/>
        </pc:sldMkLst>
        <pc:spChg chg="del">
          <ac:chgData name="Lim, Wei Pin" userId="S::weipin.lim@altera.com::e10d8065-f9dc-4c90-a551-e6371862897b" providerId="AD" clId="Web-{AE3B4502-5F19-2599-1D13-640A56CECB3B}" dt="2025-10-10T01:59:57.182" v="1"/>
          <ac:spMkLst>
            <pc:docMk/>
            <pc:sldMk cId="2932585708" sldId="2134096166"/>
            <ac:spMk id="3" creationId="{DB090F80-87DF-DB6A-5639-F647304B5466}"/>
          </ac:spMkLst>
        </pc:spChg>
        <pc:graphicFrameChg chg="add mod ord modGraphic">
          <ac:chgData name="Lim, Wei Pin" userId="S::weipin.lim@altera.com::e10d8065-f9dc-4c90-a551-e6371862897b" providerId="AD" clId="Web-{AE3B4502-5F19-2599-1D13-640A56CECB3B}" dt="2025-10-10T02:00:30.324" v="7"/>
          <ac:graphicFrameMkLst>
            <pc:docMk/>
            <pc:sldMk cId="2932585708" sldId="2134096166"/>
            <ac:graphicFrameMk id="6" creationId="{1342875C-179E-9B59-8419-23DC90EE51D5}"/>
          </ac:graphicFrameMkLst>
        </pc:graphicFrameChg>
      </pc:sldChg>
    </pc:docChg>
  </pc:docChgLst>
  <pc:docChgLst>
    <pc:chgData name="Chew, Chin Yin" userId="S::chinyin.chew@altera.com::4b4fbe83-82a9-44da-a360-d045e1848450" providerId="AD" clId="Web-{2D5E1F6E-C50E-BD7E-4419-CE962FDEBDF6}"/>
    <pc:docChg chg="delSld">
      <pc:chgData name="Chew, Chin Yin" userId="S::chinyin.chew@altera.com::4b4fbe83-82a9-44da-a360-d045e1848450" providerId="AD" clId="Web-{2D5E1F6E-C50E-BD7E-4419-CE962FDEBDF6}" dt="2025-10-09T23:18:53.592" v="10"/>
      <pc:docMkLst>
        <pc:docMk/>
      </pc:docMkLst>
      <pc:sldChg chg="del">
        <pc:chgData name="Chew, Chin Yin" userId="S::chinyin.chew@altera.com::4b4fbe83-82a9-44da-a360-d045e1848450" providerId="AD" clId="Web-{2D5E1F6E-C50E-BD7E-4419-CE962FDEBDF6}" dt="2025-10-09T23:18:51.888" v="9"/>
        <pc:sldMkLst>
          <pc:docMk/>
          <pc:sldMk cId="700977644" sldId="304"/>
        </pc:sldMkLst>
      </pc:sldChg>
      <pc:sldChg chg="del">
        <pc:chgData name="Chew, Chin Yin" userId="S::chinyin.chew@altera.com::4b4fbe83-82a9-44da-a360-d045e1848450" providerId="AD" clId="Web-{2D5E1F6E-C50E-BD7E-4419-CE962FDEBDF6}" dt="2025-10-09T23:18:53.592" v="10"/>
        <pc:sldMkLst>
          <pc:docMk/>
          <pc:sldMk cId="3609813685" sldId="309"/>
        </pc:sldMkLst>
      </pc:sldChg>
      <pc:sldChg chg="del">
        <pc:chgData name="Chew, Chin Yin" userId="S::chinyin.chew@altera.com::4b4fbe83-82a9-44da-a360-d045e1848450" providerId="AD" clId="Web-{2D5E1F6E-C50E-BD7E-4419-CE962FDEBDF6}" dt="2025-10-09T23:18:16.026" v="5"/>
        <pc:sldMkLst>
          <pc:docMk/>
          <pc:sldMk cId="3988337459" sldId="663"/>
        </pc:sldMkLst>
      </pc:sldChg>
      <pc:sldChg chg="del">
        <pc:chgData name="Chew, Chin Yin" userId="S::chinyin.chew@altera.com::4b4fbe83-82a9-44da-a360-d045e1848450" providerId="AD" clId="Web-{2D5E1F6E-C50E-BD7E-4419-CE962FDEBDF6}" dt="2025-10-09T23:18:25.495" v="6"/>
        <pc:sldMkLst>
          <pc:docMk/>
          <pc:sldMk cId="2487747558" sldId="666"/>
        </pc:sldMkLst>
      </pc:sldChg>
      <pc:sldChg chg="del">
        <pc:chgData name="Chew, Chin Yin" userId="S::chinyin.chew@altera.com::4b4fbe83-82a9-44da-a360-d045e1848450" providerId="AD" clId="Web-{2D5E1F6E-C50E-BD7E-4419-CE962FDEBDF6}" dt="2025-10-09T23:18:05.463" v="0"/>
        <pc:sldMkLst>
          <pc:docMk/>
          <pc:sldMk cId="3541232452" sldId="667"/>
        </pc:sldMkLst>
      </pc:sldChg>
      <pc:sldChg chg="del">
        <pc:chgData name="Chew, Chin Yin" userId="S::chinyin.chew@altera.com::4b4fbe83-82a9-44da-a360-d045e1848450" providerId="AD" clId="Web-{2D5E1F6E-C50E-BD7E-4419-CE962FDEBDF6}" dt="2025-10-09T23:18:06.697" v="1"/>
        <pc:sldMkLst>
          <pc:docMk/>
          <pc:sldMk cId="52840648" sldId="669"/>
        </pc:sldMkLst>
      </pc:sldChg>
      <pc:sldChg chg="del">
        <pc:chgData name="Chew, Chin Yin" userId="S::chinyin.chew@altera.com::4b4fbe83-82a9-44da-a360-d045e1848450" providerId="AD" clId="Web-{2D5E1F6E-C50E-BD7E-4419-CE962FDEBDF6}" dt="2025-10-09T23:18:08.728" v="2"/>
        <pc:sldMkLst>
          <pc:docMk/>
          <pc:sldMk cId="852223158" sldId="670"/>
        </pc:sldMkLst>
      </pc:sldChg>
      <pc:sldChg chg="del">
        <pc:chgData name="Chew, Chin Yin" userId="S::chinyin.chew@altera.com::4b4fbe83-82a9-44da-a360-d045e1848450" providerId="AD" clId="Web-{2D5E1F6E-C50E-BD7E-4419-CE962FDEBDF6}" dt="2025-10-09T23:18:10.838" v="3"/>
        <pc:sldMkLst>
          <pc:docMk/>
          <pc:sldMk cId="929392109" sldId="671"/>
        </pc:sldMkLst>
      </pc:sldChg>
      <pc:sldChg chg="del">
        <pc:chgData name="Chew, Chin Yin" userId="S::chinyin.chew@altera.com::4b4fbe83-82a9-44da-a360-d045e1848450" providerId="AD" clId="Web-{2D5E1F6E-C50E-BD7E-4419-CE962FDEBDF6}" dt="2025-10-09T23:18:13.322" v="4"/>
        <pc:sldMkLst>
          <pc:docMk/>
          <pc:sldMk cId="2575923351" sldId="672"/>
        </pc:sldMkLst>
      </pc:sldChg>
      <pc:sldChg chg="del">
        <pc:chgData name="Chew, Chin Yin" userId="S::chinyin.chew@altera.com::4b4fbe83-82a9-44da-a360-d045e1848450" providerId="AD" clId="Web-{2D5E1F6E-C50E-BD7E-4419-CE962FDEBDF6}" dt="2025-10-09T23:18:43.138" v="8"/>
        <pc:sldMkLst>
          <pc:docMk/>
          <pc:sldMk cId="1383747036" sldId="673"/>
        </pc:sldMkLst>
      </pc:sldChg>
      <pc:sldChg chg="del">
        <pc:chgData name="Chew, Chin Yin" userId="S::chinyin.chew@altera.com::4b4fbe83-82a9-44da-a360-d045e1848450" providerId="AD" clId="Web-{2D5E1F6E-C50E-BD7E-4419-CE962FDEBDF6}" dt="2025-10-09T23:18:41.028" v="7"/>
        <pc:sldMkLst>
          <pc:docMk/>
          <pc:sldMk cId="1782120418" sldId="674"/>
        </pc:sldMkLst>
      </pc:sldChg>
    </pc:docChg>
  </pc:docChgLst>
  <pc:docChgLst>
    <pc:chgData name="Chew, Chin Yin" userId="S::chinyin.chew@altera.com::4b4fbe83-82a9-44da-a360-d045e1848450" providerId="AD" clId="Web-{E19EAEF8-0350-5126-5456-2263AE4D6BE1}"/>
    <pc:docChg chg="addSld modSld">
      <pc:chgData name="Chew, Chin Yin" userId="S::chinyin.chew@altera.com::4b4fbe83-82a9-44da-a360-d045e1848450" providerId="AD" clId="Web-{E19EAEF8-0350-5126-5456-2263AE4D6BE1}" dt="2025-10-03T01:06:44.338" v="93" actId="20577"/>
      <pc:docMkLst>
        <pc:docMk/>
      </pc:docMkLst>
      <pc:sldChg chg="modSp">
        <pc:chgData name="Chew, Chin Yin" userId="S::chinyin.chew@altera.com::4b4fbe83-82a9-44da-a360-d045e1848450" providerId="AD" clId="Web-{E19EAEF8-0350-5126-5456-2263AE4D6BE1}" dt="2025-10-03T01:05:58.603" v="60" actId="20577"/>
        <pc:sldMkLst>
          <pc:docMk/>
          <pc:sldMk cId="3354216572" sldId="261"/>
        </pc:sldMkLst>
        <pc:spChg chg="mod">
          <ac:chgData name="Chew, Chin Yin" userId="S::chinyin.chew@altera.com::4b4fbe83-82a9-44da-a360-d045e1848450" providerId="AD" clId="Web-{E19EAEF8-0350-5126-5456-2263AE4D6BE1}" dt="2025-10-03T01:05:58.603" v="60" actId="20577"/>
          <ac:spMkLst>
            <pc:docMk/>
            <pc:sldMk cId="3354216572" sldId="261"/>
            <ac:spMk id="2" creationId="{8C32DFD2-CD02-2B68-0835-7D03BC7D4EC7}"/>
          </ac:spMkLst>
        </pc:spChg>
        <pc:spChg chg="mod">
          <ac:chgData name="Chew, Chin Yin" userId="S::chinyin.chew@altera.com::4b4fbe83-82a9-44da-a360-d045e1848450" providerId="AD" clId="Web-{E19EAEF8-0350-5126-5456-2263AE4D6BE1}" dt="2025-10-03T01:05:23.665" v="9" actId="20577"/>
          <ac:spMkLst>
            <pc:docMk/>
            <pc:sldMk cId="3354216572" sldId="261"/>
            <ac:spMk id="4" creationId="{906CCD5E-85E8-EC41-1EBC-E71E02D72E2D}"/>
          </ac:spMkLst>
        </pc:spChg>
      </pc:sldChg>
    </pc:docChg>
  </pc:docChgLst>
  <pc:docChgLst>
    <pc:chgData name="Tan, Yoke Liang (Lionel)" userId="S::yokeliang.tan@altera.com::6379bdcc-72f6-4058-a176-f1e86599aca9" providerId="AD" clId="Web-{E23288E9-0C41-A85C-269B-069E5E39A1C4}"/>
    <pc:docChg chg="addSld delSld modSld">
      <pc:chgData name="Tan, Yoke Liang (Lionel)" userId="S::yokeliang.tan@altera.com::6379bdcc-72f6-4058-a176-f1e86599aca9" providerId="AD" clId="Web-{E23288E9-0C41-A85C-269B-069E5E39A1C4}" dt="2025-10-10T07:22:37.376" v="1461" actId="20577"/>
      <pc:docMkLst>
        <pc:docMk/>
      </pc:docMkLst>
      <pc:sldChg chg="modSp add replId">
        <pc:chgData name="Tan, Yoke Liang (Lionel)" userId="S::yokeliang.tan@altera.com::6379bdcc-72f6-4058-a176-f1e86599aca9" providerId="AD" clId="Web-{E23288E9-0C41-A85C-269B-069E5E39A1C4}" dt="2025-10-10T06:29:45.684" v="269" actId="20577"/>
        <pc:sldMkLst>
          <pc:docMk/>
          <pc:sldMk cId="3596034088" sldId="2134096166"/>
        </pc:sldMkLst>
        <pc:spChg chg="mod">
          <ac:chgData name="Tan, Yoke Liang (Lionel)" userId="S::yokeliang.tan@altera.com::6379bdcc-72f6-4058-a176-f1e86599aca9" providerId="AD" clId="Web-{E23288E9-0C41-A85C-269B-069E5E39A1C4}" dt="2025-10-10T06:22:17.379" v="26" actId="20577"/>
          <ac:spMkLst>
            <pc:docMk/>
            <pc:sldMk cId="3596034088" sldId="2134096166"/>
            <ac:spMk id="2" creationId="{5DDECC80-D432-FAB9-1CE1-0E7BF26FE6AF}"/>
          </ac:spMkLst>
        </pc:spChg>
        <pc:spChg chg="mod">
          <ac:chgData name="Tan, Yoke Liang (Lionel)" userId="S::yokeliang.tan@altera.com::6379bdcc-72f6-4058-a176-f1e86599aca9" providerId="AD" clId="Web-{E23288E9-0C41-A85C-269B-069E5E39A1C4}" dt="2025-10-10T06:29:45.684" v="269" actId="20577"/>
          <ac:spMkLst>
            <pc:docMk/>
            <pc:sldMk cId="3596034088" sldId="2134096166"/>
            <ac:spMk id="3" creationId="{BF661022-0950-EE5C-322A-BEFAAB66204D}"/>
          </ac:spMkLst>
        </pc:spChg>
      </pc:sldChg>
      <pc:sldChg chg="addSp delSp modSp add replId">
        <pc:chgData name="Tan, Yoke Liang (Lionel)" userId="S::yokeliang.tan@altera.com::6379bdcc-72f6-4058-a176-f1e86599aca9" providerId="AD" clId="Web-{E23288E9-0C41-A85C-269B-069E5E39A1C4}" dt="2025-10-10T07:17:10.543" v="1251" actId="20577"/>
        <pc:sldMkLst>
          <pc:docMk/>
          <pc:sldMk cId="3950615120" sldId="2134096167"/>
        </pc:sldMkLst>
        <pc:spChg chg="mod">
          <ac:chgData name="Tan, Yoke Liang (Lionel)" userId="S::yokeliang.tan@altera.com::6379bdcc-72f6-4058-a176-f1e86599aca9" providerId="AD" clId="Web-{E23288E9-0C41-A85C-269B-069E5E39A1C4}" dt="2025-10-10T06:28:42.167" v="218" actId="20577"/>
          <ac:spMkLst>
            <pc:docMk/>
            <pc:sldMk cId="3950615120" sldId="2134096167"/>
            <ac:spMk id="2" creationId="{23EEE906-E1AC-DC7C-3349-09FD4B261A7B}"/>
          </ac:spMkLst>
        </pc:spChg>
        <pc:spChg chg="mod">
          <ac:chgData name="Tan, Yoke Liang (Lionel)" userId="S::yokeliang.tan@altera.com::6379bdcc-72f6-4058-a176-f1e86599aca9" providerId="AD" clId="Web-{E23288E9-0C41-A85C-269B-069E5E39A1C4}" dt="2025-10-10T07:17:10.543" v="1251" actId="20577"/>
          <ac:spMkLst>
            <pc:docMk/>
            <pc:sldMk cId="3950615120" sldId="2134096167"/>
            <ac:spMk id="3" creationId="{2DE47E97-9EE6-8C0F-955B-185E33865673}"/>
          </ac:spMkLst>
        </pc:spChg>
        <pc:spChg chg="add del mod">
          <ac:chgData name="Tan, Yoke Liang (Lionel)" userId="S::yokeliang.tan@altera.com::6379bdcc-72f6-4058-a176-f1e86599aca9" providerId="AD" clId="Web-{E23288E9-0C41-A85C-269B-069E5E39A1C4}" dt="2025-10-10T06:42:10.952" v="559"/>
          <ac:spMkLst>
            <pc:docMk/>
            <pc:sldMk cId="3950615120" sldId="2134096167"/>
            <ac:spMk id="4" creationId="{7F2A15BD-E8D4-A16E-9429-84F56EA8C9F9}"/>
          </ac:spMkLst>
        </pc:spChg>
        <pc:spChg chg="add mod">
          <ac:chgData name="Tan, Yoke Liang (Lionel)" userId="S::yokeliang.tan@altera.com::6379bdcc-72f6-4058-a176-f1e86599aca9" providerId="AD" clId="Web-{E23288E9-0C41-A85C-269B-069E5E39A1C4}" dt="2025-10-10T07:10:19.370" v="1119" actId="20577"/>
          <ac:spMkLst>
            <pc:docMk/>
            <pc:sldMk cId="3950615120" sldId="2134096167"/>
            <ac:spMk id="5" creationId="{08610F55-1697-0D08-73A1-C743967C3170}"/>
          </ac:spMkLst>
        </pc:spChg>
        <pc:spChg chg="add mod">
          <ac:chgData name="Tan, Yoke Liang (Lionel)" userId="S::yokeliang.tan@altera.com::6379bdcc-72f6-4058-a176-f1e86599aca9" providerId="AD" clId="Web-{E23288E9-0C41-A85C-269B-069E5E39A1C4}" dt="2025-10-10T06:43:56.263" v="618" actId="20577"/>
          <ac:spMkLst>
            <pc:docMk/>
            <pc:sldMk cId="3950615120" sldId="2134096167"/>
            <ac:spMk id="6" creationId="{778EA71E-9F02-8B7F-86E4-5C0E0980CC30}"/>
          </ac:spMkLst>
        </pc:spChg>
      </pc:sldChg>
      <pc:sldChg chg="addSp delSp modSp add replId">
        <pc:chgData name="Tan, Yoke Liang (Lionel)" userId="S::yokeliang.tan@altera.com::6379bdcc-72f6-4058-a176-f1e86599aca9" providerId="AD" clId="Web-{E23288E9-0C41-A85C-269B-069E5E39A1C4}" dt="2025-10-10T07:22:37.376" v="1461" actId="20577"/>
        <pc:sldMkLst>
          <pc:docMk/>
          <pc:sldMk cId="1196607587" sldId="2134096168"/>
        </pc:sldMkLst>
        <pc:spChg chg="mod">
          <ac:chgData name="Tan, Yoke Liang (Lionel)" userId="S::yokeliang.tan@altera.com::6379bdcc-72f6-4058-a176-f1e86599aca9" providerId="AD" clId="Web-{E23288E9-0C41-A85C-269B-069E5E39A1C4}" dt="2025-10-10T07:22:37.376" v="1461" actId="20577"/>
          <ac:spMkLst>
            <pc:docMk/>
            <pc:sldMk cId="1196607587" sldId="2134096168"/>
            <ac:spMk id="3" creationId="{A7160EB7-426D-DA04-9221-0196CE31BB8B}"/>
          </ac:spMkLst>
        </pc:spChg>
        <pc:spChg chg="del mod">
          <ac:chgData name="Tan, Yoke Liang (Lionel)" userId="S::yokeliang.tan@altera.com::6379bdcc-72f6-4058-a176-f1e86599aca9" providerId="AD" clId="Web-{E23288E9-0C41-A85C-269B-069E5E39A1C4}" dt="2025-10-10T06:52:02.494" v="824"/>
          <ac:spMkLst>
            <pc:docMk/>
            <pc:sldMk cId="1196607587" sldId="2134096168"/>
            <ac:spMk id="5" creationId="{02C62F49-E6F2-394A-B91D-3F3F2556E324}"/>
          </ac:spMkLst>
        </pc:spChg>
        <pc:spChg chg="del">
          <ac:chgData name="Tan, Yoke Liang (Lionel)" userId="S::yokeliang.tan@altera.com::6379bdcc-72f6-4058-a176-f1e86599aca9" providerId="AD" clId="Web-{E23288E9-0C41-A85C-269B-069E5E39A1C4}" dt="2025-10-10T06:52:07.760" v="825"/>
          <ac:spMkLst>
            <pc:docMk/>
            <pc:sldMk cId="1196607587" sldId="2134096168"/>
            <ac:spMk id="6" creationId="{CE972553-7030-847F-A163-140D18418186}"/>
          </ac:spMkLst>
        </pc:spChg>
        <pc:picChg chg="add del mod">
          <ac:chgData name="Tan, Yoke Liang (Lionel)" userId="S::yokeliang.tan@altera.com::6379bdcc-72f6-4058-a176-f1e86599aca9" providerId="AD" clId="Web-{E23288E9-0C41-A85C-269B-069E5E39A1C4}" dt="2025-10-10T07:19:50.930" v="1325"/>
          <ac:picMkLst>
            <pc:docMk/>
            <pc:sldMk cId="1196607587" sldId="2134096168"/>
            <ac:picMk id="4" creationId="{921DEECF-DA1B-9CE2-05C1-E192F10FDDBB}"/>
          </ac:picMkLst>
        </pc:picChg>
      </pc:sldChg>
      <pc:sldChg chg="add del replId">
        <pc:chgData name="Tan, Yoke Liang (Lionel)" userId="S::yokeliang.tan@altera.com::6379bdcc-72f6-4058-a176-f1e86599aca9" providerId="AD" clId="Web-{E23288E9-0C41-A85C-269B-069E5E39A1C4}" dt="2025-10-10T06:36:22.255" v="494"/>
        <pc:sldMkLst>
          <pc:docMk/>
          <pc:sldMk cId="2648081432" sldId="2134096168"/>
        </pc:sldMkLst>
      </pc:sldChg>
      <pc:sldChg chg="modSp add del replId">
        <pc:chgData name="Tan, Yoke Liang (Lionel)" userId="S::yokeliang.tan@altera.com::6379bdcc-72f6-4058-a176-f1e86599aca9" providerId="AD" clId="Web-{E23288E9-0C41-A85C-269B-069E5E39A1C4}" dt="2025-10-10T06:48:57.347" v="722"/>
        <pc:sldMkLst>
          <pc:docMk/>
          <pc:sldMk cId="3606524095" sldId="2134096168"/>
        </pc:sldMkLst>
        <pc:spChg chg="mod">
          <ac:chgData name="Tan, Yoke Liang (Lionel)" userId="S::yokeliang.tan@altera.com::6379bdcc-72f6-4058-a176-f1e86599aca9" providerId="AD" clId="Web-{E23288E9-0C41-A85C-269B-069E5E39A1C4}" dt="2025-10-10T06:48:47.596" v="721" actId="20577"/>
          <ac:spMkLst>
            <pc:docMk/>
            <pc:sldMk cId="3606524095" sldId="2134096168"/>
            <ac:spMk id="3" creationId="{92982C9C-8652-48E2-5BC1-68CD83B62DF5}"/>
          </ac:spMkLst>
        </pc:spChg>
      </pc:sldChg>
      <pc:sldChg chg="modSp add replId">
        <pc:chgData name="Tan, Yoke Liang (Lionel)" userId="S::yokeliang.tan@altera.com::6379bdcc-72f6-4058-a176-f1e86599aca9" providerId="AD" clId="Web-{E23288E9-0C41-A85C-269B-069E5E39A1C4}" dt="2025-10-10T07:17:35.107" v="1263" actId="20577"/>
        <pc:sldMkLst>
          <pc:docMk/>
          <pc:sldMk cId="1389113357" sldId="2134096169"/>
        </pc:sldMkLst>
        <pc:spChg chg="mod">
          <ac:chgData name="Tan, Yoke Liang (Lionel)" userId="S::yokeliang.tan@altera.com::6379bdcc-72f6-4058-a176-f1e86599aca9" providerId="AD" clId="Web-{E23288E9-0C41-A85C-269B-069E5E39A1C4}" dt="2025-10-10T07:17:35.107" v="1263" actId="20577"/>
          <ac:spMkLst>
            <pc:docMk/>
            <pc:sldMk cId="1389113357" sldId="2134096169"/>
            <ac:spMk id="3" creationId="{CD402ACB-FCFD-F647-F64D-A211DD554CF7}"/>
          </ac:spMkLst>
        </pc:spChg>
        <pc:spChg chg="mod">
          <ac:chgData name="Tan, Yoke Liang (Lionel)" userId="S::yokeliang.tan@altera.com::6379bdcc-72f6-4058-a176-f1e86599aca9" providerId="AD" clId="Web-{E23288E9-0C41-A85C-269B-069E5E39A1C4}" dt="2025-10-10T07:10:35.699" v="1138" actId="20577"/>
          <ac:spMkLst>
            <pc:docMk/>
            <pc:sldMk cId="1389113357" sldId="2134096169"/>
            <ac:spMk id="5" creationId="{5DA2EE9F-FB6E-2CAA-1877-189E0579BDB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GT Walsheim Regular" pitchFamily="2" charset="77"/>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GT Walsheim Regular" pitchFamily="2" charset="77"/>
              </a:defRPr>
            </a:lvl1pPr>
          </a:lstStyle>
          <a:p>
            <a:fld id="{7DE2506A-0564-674A-AEAA-25EF230C6385}" type="datetimeFigureOut">
              <a:rPr lang="en-US" smtClean="0"/>
              <a:pPr/>
              <a:t>10/9/2025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GT Walsheim Regular" pitchFamily="2" charset="77"/>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GT Walsheim Regular" pitchFamily="2" charset="77"/>
              </a:defRPr>
            </a:lvl1pPr>
          </a:lstStyle>
          <a:p>
            <a:fld id="{78D3B75D-BF87-A741-BB90-91EAD7064398}" type="slidenum">
              <a:rPr lang="en-US" smtClean="0"/>
              <a:pPr/>
              <a:t>‹#›</a:t>
            </a:fld>
            <a:endParaRPr lang="en-US"/>
          </a:p>
        </p:txBody>
      </p:sp>
    </p:spTree>
    <p:extLst>
      <p:ext uri="{BB962C8B-B14F-4D97-AF65-F5344CB8AC3E}">
        <p14:creationId xmlns:p14="http://schemas.microsoft.com/office/powerpoint/2010/main" val="3669156255"/>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GT Walsheim Regular" pitchFamily="2" charset="77"/>
        <a:ea typeface="+mn-ea"/>
        <a:cs typeface="+mn-cs"/>
      </a:defRPr>
    </a:lvl1pPr>
    <a:lvl2pPr marL="457200" algn="l" defTabSz="914400" rtl="0" eaLnBrk="1" latinLnBrk="0" hangingPunct="1">
      <a:defRPr sz="1200" b="0" i="0" kern="1200">
        <a:solidFill>
          <a:schemeClr val="tx1"/>
        </a:solidFill>
        <a:latin typeface="GT Walsheim Regular" pitchFamily="2" charset="77"/>
        <a:ea typeface="+mn-ea"/>
        <a:cs typeface="+mn-cs"/>
      </a:defRPr>
    </a:lvl2pPr>
    <a:lvl3pPr marL="914400" algn="l" defTabSz="914400" rtl="0" eaLnBrk="1" latinLnBrk="0" hangingPunct="1">
      <a:defRPr sz="1200" b="0" i="0" kern="1200">
        <a:solidFill>
          <a:schemeClr val="tx1"/>
        </a:solidFill>
        <a:latin typeface="GT Walsheim Regular" pitchFamily="2" charset="77"/>
        <a:ea typeface="+mn-ea"/>
        <a:cs typeface="+mn-cs"/>
      </a:defRPr>
    </a:lvl3pPr>
    <a:lvl4pPr marL="1371600" algn="l" defTabSz="914400" rtl="0" eaLnBrk="1" latinLnBrk="0" hangingPunct="1">
      <a:defRPr sz="1200" b="0" i="0" kern="1200">
        <a:solidFill>
          <a:schemeClr val="tx1"/>
        </a:solidFill>
        <a:latin typeface="GT Walsheim Regular" pitchFamily="2" charset="77"/>
        <a:ea typeface="+mn-ea"/>
        <a:cs typeface="+mn-cs"/>
      </a:defRPr>
    </a:lvl4pPr>
    <a:lvl5pPr marL="1828800" algn="l" defTabSz="914400" rtl="0" eaLnBrk="1" latinLnBrk="0" hangingPunct="1">
      <a:defRPr sz="1200" b="0" i="0" kern="1200">
        <a:solidFill>
          <a:schemeClr val="tx1"/>
        </a:solidFill>
        <a:latin typeface="GT Walsheim Regular" pitchFamily="2"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Light infra + arc shell – allow version checking, syntax checking </a:t>
            </a:r>
            <a:r>
              <a:rPr lang="en-US" err="1"/>
              <a:t>etc</a:t>
            </a:r>
            <a:r>
              <a:rPr lang="en-US"/>
              <a:t> , resolve any short coming of lite infra. Main flow okay, but flows that include common files ( under DEFINE) – pain to include in the right way, putting syntax checks. Rather using includes. We do a baseline check with version release. </a:t>
            </a:r>
          </a:p>
        </p:txBody>
      </p:sp>
      <p:sp>
        <p:nvSpPr>
          <p:cNvPr id="4" name="Slide Number Placeholder 3"/>
          <p:cNvSpPr>
            <a:spLocks noGrp="1"/>
          </p:cNvSpPr>
          <p:nvPr>
            <p:ph type="sldNum" sz="quarter" idx="5"/>
          </p:nvPr>
        </p:nvSpPr>
        <p:spPr/>
        <p:txBody>
          <a:bodyPr/>
          <a:lstStyle/>
          <a:p>
            <a:fld id="{78D3B75D-BF87-A741-BB90-91EAD7064398}" type="slidenum">
              <a:rPr lang="en-US" smtClean="0"/>
              <a:pPr/>
              <a:t>6</a:t>
            </a:fld>
            <a:endParaRPr lang="en-US"/>
          </a:p>
        </p:txBody>
      </p:sp>
    </p:spTree>
    <p:extLst>
      <p:ext uri="{BB962C8B-B14F-4D97-AF65-F5344CB8AC3E}">
        <p14:creationId xmlns:p14="http://schemas.microsoft.com/office/powerpoint/2010/main" val="698665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Y"/>
          </a:p>
        </p:txBody>
      </p:sp>
      <p:sp>
        <p:nvSpPr>
          <p:cNvPr id="4" name="Slide Number Placeholder 3"/>
          <p:cNvSpPr>
            <a:spLocks noGrp="1"/>
          </p:cNvSpPr>
          <p:nvPr>
            <p:ph type="sldNum" sz="quarter" idx="5"/>
          </p:nvPr>
        </p:nvSpPr>
        <p:spPr/>
        <p:txBody>
          <a:bodyPr/>
          <a:lstStyle/>
          <a:p>
            <a:fld id="{78D3B75D-BF87-A741-BB90-91EAD7064398}" type="slidenum">
              <a:rPr lang="en-US" smtClean="0"/>
              <a:pPr/>
              <a:t>12</a:t>
            </a:fld>
            <a:endParaRPr lang="en-US"/>
          </a:p>
        </p:txBody>
      </p:sp>
    </p:spTree>
    <p:extLst>
      <p:ext uri="{BB962C8B-B14F-4D97-AF65-F5344CB8AC3E}">
        <p14:creationId xmlns:p14="http://schemas.microsoft.com/office/powerpoint/2010/main" val="2089931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D3B75D-BF87-A741-BB90-91EAD7064398}" type="slidenum">
              <a:rPr lang="en-US" smtClean="0"/>
              <a:pPr/>
              <a:t>14</a:t>
            </a:fld>
            <a:endParaRPr lang="en-US"/>
          </a:p>
        </p:txBody>
      </p:sp>
    </p:spTree>
    <p:extLst>
      <p:ext uri="{BB962C8B-B14F-4D97-AF65-F5344CB8AC3E}">
        <p14:creationId xmlns:p14="http://schemas.microsoft.com/office/powerpoint/2010/main" val="2641000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8D3B75D-BF87-A741-BB90-91EAD7064398}" type="slidenum">
              <a:rPr lang="en-US" smtClean="0"/>
              <a:pPr/>
              <a:t>20</a:t>
            </a:fld>
            <a:endParaRPr lang="en-US"/>
          </a:p>
        </p:txBody>
      </p:sp>
    </p:spTree>
    <p:extLst>
      <p:ext uri="{BB962C8B-B14F-4D97-AF65-F5344CB8AC3E}">
        <p14:creationId xmlns:p14="http://schemas.microsoft.com/office/powerpoint/2010/main" val="3860699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Was about 15% time past few months: Support, bug fixes, minor features</a:t>
            </a:r>
          </a:p>
          <a:p>
            <a:endParaRPr lang="en-US"/>
          </a:p>
        </p:txBody>
      </p:sp>
      <p:sp>
        <p:nvSpPr>
          <p:cNvPr id="4" name="Slide Number Placeholder 3"/>
          <p:cNvSpPr>
            <a:spLocks noGrp="1"/>
          </p:cNvSpPr>
          <p:nvPr>
            <p:ph type="sldNum" sz="quarter" idx="5"/>
          </p:nvPr>
        </p:nvSpPr>
        <p:spPr/>
        <p:txBody>
          <a:bodyPr/>
          <a:lstStyle/>
          <a:p>
            <a:fld id="{78D3B75D-BF87-A741-BB90-91EAD7064398}" type="slidenum">
              <a:rPr lang="en-US" smtClean="0"/>
              <a:pPr/>
              <a:t>21</a:t>
            </a:fld>
            <a:endParaRPr lang="en-US"/>
          </a:p>
        </p:txBody>
      </p:sp>
    </p:spTree>
    <p:extLst>
      <p:ext uri="{BB962C8B-B14F-4D97-AF65-F5344CB8AC3E}">
        <p14:creationId xmlns:p14="http://schemas.microsoft.com/office/powerpoint/2010/main" val="3444504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07111-346A-9F84-587B-F9D28AC2BC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35A318-8CA9-B4A1-49F0-C53E8FA4A9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565FE6-42E6-23D2-F96A-5EB0FBB1D93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66DDC0D-1583-B481-6EAE-A7FEBFC996EC}"/>
              </a:ext>
            </a:extLst>
          </p:cNvPr>
          <p:cNvSpPr>
            <a:spLocks noGrp="1"/>
          </p:cNvSpPr>
          <p:nvPr>
            <p:ph type="sldNum" sz="quarter" idx="5"/>
          </p:nvPr>
        </p:nvSpPr>
        <p:spPr/>
        <p:txBody>
          <a:bodyPr/>
          <a:lstStyle/>
          <a:p>
            <a:fld id="{78D3B75D-BF87-A741-BB90-91EAD7064398}" type="slidenum">
              <a:rPr lang="en-US" smtClean="0"/>
              <a:pPr/>
              <a:t>23</a:t>
            </a:fld>
            <a:endParaRPr lang="en-US"/>
          </a:p>
        </p:txBody>
      </p:sp>
    </p:spTree>
    <p:extLst>
      <p:ext uri="{BB962C8B-B14F-4D97-AF65-F5344CB8AC3E}">
        <p14:creationId xmlns:p14="http://schemas.microsoft.com/office/powerpoint/2010/main" val="8926927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3E8244-2D2D-55A5-B563-E2EEF8A06C13}"/>
              </a:ext>
            </a:extLst>
          </p:cNvPr>
          <p:cNvPicPr>
            <a:picLocks noChangeAspect="1"/>
          </p:cNvPicPr>
          <p:nvPr userDrawn="1"/>
        </p:nvPicPr>
        <p:blipFill>
          <a:blip r:embed="rId3"/>
          <a:srcRect t="1559" b="1559"/>
          <a:stretch/>
        </p:blipFill>
        <p:spPr>
          <a:xfrm>
            <a:off x="646920" y="538240"/>
            <a:ext cx="1001454" cy="307236"/>
          </a:xfrm>
          <a:prstGeom prst="rect">
            <a:avLst/>
          </a:prstGeom>
        </p:spPr>
      </p:pic>
      <p:sp>
        <p:nvSpPr>
          <p:cNvPr id="2" name="Title 1">
            <a:extLst>
              <a:ext uri="{FF2B5EF4-FFF2-40B4-BE49-F238E27FC236}">
                <a16:creationId xmlns:a16="http://schemas.microsoft.com/office/drawing/2014/main" id="{E2AE21E8-772B-A782-15AE-B24B25E0B418}"/>
              </a:ext>
            </a:extLst>
          </p:cNvPr>
          <p:cNvSpPr>
            <a:spLocks noGrp="1"/>
          </p:cNvSpPr>
          <p:nvPr>
            <p:ph type="ctrTitle" hasCustomPrompt="1"/>
          </p:nvPr>
        </p:nvSpPr>
        <p:spPr>
          <a:xfrm>
            <a:off x="646920" y="4275551"/>
            <a:ext cx="10904793" cy="838200"/>
          </a:xfrm>
        </p:spPr>
        <p:txBody>
          <a:bodyPr anchor="b"/>
          <a:lstStyle>
            <a:lvl1pPr algn="l">
              <a:defRPr sz="6000" b="0" i="0">
                <a:latin typeface="+mn-lt"/>
              </a:defRPr>
            </a:lvl1pPr>
          </a:lstStyle>
          <a:p>
            <a:r>
              <a:rPr lang="en-US"/>
              <a:t>Presentation Title</a:t>
            </a:r>
          </a:p>
        </p:txBody>
      </p:sp>
      <p:sp>
        <p:nvSpPr>
          <p:cNvPr id="6" name="Text Placeholder 5">
            <a:extLst>
              <a:ext uri="{FF2B5EF4-FFF2-40B4-BE49-F238E27FC236}">
                <a16:creationId xmlns:a16="http://schemas.microsoft.com/office/drawing/2014/main" id="{A798A329-EB32-1934-FC88-E47F83B7966C}"/>
              </a:ext>
            </a:extLst>
          </p:cNvPr>
          <p:cNvSpPr>
            <a:spLocks noGrp="1"/>
          </p:cNvSpPr>
          <p:nvPr>
            <p:ph type="body" sz="quarter" idx="10" hasCustomPrompt="1"/>
          </p:nvPr>
        </p:nvSpPr>
        <p:spPr>
          <a:xfrm>
            <a:off x="646920" y="5330918"/>
            <a:ext cx="3343275" cy="382512"/>
          </a:xfrm>
        </p:spPr>
        <p:txBody>
          <a:bodyPr/>
          <a:lstStyle>
            <a:lvl1pPr marL="0" indent="0">
              <a:buFontTx/>
              <a:buNone/>
              <a:defRPr/>
            </a:lvl1pPr>
          </a:lstStyle>
          <a:p>
            <a:pPr lvl="0"/>
            <a:r>
              <a:rPr lang="en-US"/>
              <a:t>Name</a:t>
            </a:r>
          </a:p>
        </p:txBody>
      </p:sp>
      <p:sp>
        <p:nvSpPr>
          <p:cNvPr id="9" name="Text Placeholder 8">
            <a:extLst>
              <a:ext uri="{FF2B5EF4-FFF2-40B4-BE49-F238E27FC236}">
                <a16:creationId xmlns:a16="http://schemas.microsoft.com/office/drawing/2014/main" id="{73EDBA20-0C1F-08CF-2372-9071009696D2}"/>
              </a:ext>
            </a:extLst>
          </p:cNvPr>
          <p:cNvSpPr>
            <a:spLocks noGrp="1"/>
          </p:cNvSpPr>
          <p:nvPr>
            <p:ph type="body" sz="quarter" idx="11" hasCustomPrompt="1"/>
          </p:nvPr>
        </p:nvSpPr>
        <p:spPr>
          <a:xfrm>
            <a:off x="647700" y="5774121"/>
            <a:ext cx="3343275" cy="382511"/>
          </a:xfrm>
        </p:spPr>
        <p:txBody>
          <a:bodyPr/>
          <a:lstStyle>
            <a:lvl1pPr marL="0" indent="0">
              <a:buFontTx/>
              <a:buNone/>
              <a:defRPr/>
            </a:lvl1pPr>
          </a:lstStyle>
          <a:p>
            <a:pPr lvl="0"/>
            <a:r>
              <a:rPr lang="en-US"/>
              <a:t>Date</a:t>
            </a:r>
            <a:endParaRPr lang="en-MY"/>
          </a:p>
        </p:txBody>
      </p:sp>
    </p:spTree>
    <p:extLst>
      <p:ext uri="{BB962C8B-B14F-4D97-AF65-F5344CB8AC3E}">
        <p14:creationId xmlns:p14="http://schemas.microsoft.com/office/powerpoint/2010/main" val="225778995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Off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F55D-1FBE-5D4C-F028-3E958ED93852}"/>
              </a:ext>
            </a:extLst>
          </p:cNvPr>
          <p:cNvSpPr>
            <a:spLocks noGrp="1"/>
          </p:cNvSpPr>
          <p:nvPr>
            <p:ph type="title"/>
          </p:nvPr>
        </p:nvSpPr>
        <p:spPr/>
        <p:txBody>
          <a:bodyPr anchor="ctr"/>
          <a:lstStyle>
            <a:lvl1pPr>
              <a:defRPr b="0" i="0">
                <a:latin typeface="+mn-lt"/>
              </a:defRPr>
            </a:lvl1pPr>
          </a:lstStyle>
          <a:p>
            <a:r>
              <a:rPr lang="en-US"/>
              <a:t>Click to edit Master title style</a:t>
            </a:r>
          </a:p>
        </p:txBody>
      </p:sp>
      <p:sp>
        <p:nvSpPr>
          <p:cNvPr id="6" name="Text Placeholder 2">
            <a:extLst>
              <a:ext uri="{FF2B5EF4-FFF2-40B4-BE49-F238E27FC236}">
                <a16:creationId xmlns:a16="http://schemas.microsoft.com/office/drawing/2014/main" id="{4FEBE563-319F-F1D0-F131-ED7910B0A40A}"/>
              </a:ext>
            </a:extLst>
          </p:cNvPr>
          <p:cNvSpPr>
            <a:spLocks noGrp="1"/>
          </p:cNvSpPr>
          <p:nvPr>
            <p:ph type="body" idx="1" hasCustomPrompt="1"/>
          </p:nvPr>
        </p:nvSpPr>
        <p:spPr>
          <a:xfrm>
            <a:off x="609600" y="1161072"/>
            <a:ext cx="5487989" cy="365126"/>
          </a:xfrm>
        </p:spPr>
        <p:txBody>
          <a:bodyPr>
            <a:normAutofit/>
          </a:bodyPr>
          <a:lstStyle>
            <a:lvl1pPr marL="0" indent="0">
              <a:buNone/>
              <a:defRPr lang="en-US" sz="1800" b="0" i="0" kern="1200" dirty="0" smtClean="0">
                <a:solidFill>
                  <a:schemeClr val="accent1"/>
                </a:solidFill>
                <a:latin typeface="+mn-lt"/>
                <a:ea typeface="GT Walsheim Regular" pitchFamily="2" charset="77"/>
                <a:cs typeface="GT Walsheim Regular" pitchFamily="2" charset="77"/>
                <a:sym typeface="Montserrat Regular"/>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Subtitle text goes here</a:t>
            </a:r>
          </a:p>
        </p:txBody>
      </p:sp>
    </p:spTree>
    <p:extLst>
      <p:ext uri="{BB962C8B-B14F-4D97-AF65-F5344CB8AC3E}">
        <p14:creationId xmlns:p14="http://schemas.microsoft.com/office/powerpoint/2010/main" val="41829082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alf">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F55D-1FBE-5D4C-F028-3E958ED93852}"/>
              </a:ext>
            </a:extLst>
          </p:cNvPr>
          <p:cNvSpPr>
            <a:spLocks noGrp="1"/>
          </p:cNvSpPr>
          <p:nvPr>
            <p:ph type="title"/>
          </p:nvPr>
        </p:nvSpPr>
        <p:spPr/>
        <p:txBody>
          <a:bodyPr/>
          <a:lstStyle>
            <a:lvl1pPr>
              <a:defRPr b="0" i="0">
                <a:latin typeface="+mn-lt"/>
              </a:defRPr>
            </a:lvl1pPr>
          </a:lstStyle>
          <a:p>
            <a:r>
              <a:rPr lang="en-US"/>
              <a:t>Click to edit Master title style</a:t>
            </a:r>
          </a:p>
        </p:txBody>
      </p:sp>
      <p:sp>
        <p:nvSpPr>
          <p:cNvPr id="3" name="Text Placeholder 5">
            <a:extLst>
              <a:ext uri="{FF2B5EF4-FFF2-40B4-BE49-F238E27FC236}">
                <a16:creationId xmlns:a16="http://schemas.microsoft.com/office/drawing/2014/main" id="{FE84E659-4D1D-B58E-9D4D-B007FBEB6623}"/>
              </a:ext>
            </a:extLst>
          </p:cNvPr>
          <p:cNvSpPr>
            <a:spLocks noGrp="1"/>
          </p:cNvSpPr>
          <p:nvPr>
            <p:ph type="body" sz="quarter" idx="10" hasCustomPrompt="1"/>
          </p:nvPr>
        </p:nvSpPr>
        <p:spPr>
          <a:xfrm>
            <a:off x="613612" y="3076973"/>
            <a:ext cx="4855725" cy="1762125"/>
          </a:xfrm>
        </p:spPr>
        <p:txBody>
          <a:bodyPr>
            <a:noAutofit/>
          </a:bodyPr>
          <a:lstStyle>
            <a:lvl1pPr marL="0" indent="0">
              <a:lnSpc>
                <a:spcPct val="110000"/>
              </a:lnSpc>
              <a:spcBef>
                <a:spcPts val="0"/>
              </a:spcBef>
              <a:buNone/>
              <a:defRPr kumimoji="0" lang="en-US" sz="1500" b="0" i="0" u="none" strike="noStrike" cap="none" spc="29" normalizeH="0" baseline="0" dirty="0" smtClean="0">
                <a:ln>
                  <a:noFill/>
                </a:ln>
                <a:solidFill>
                  <a:srgbClr val="5E5E5E"/>
                </a:solidFill>
                <a:effectLst/>
                <a:uFillTx/>
                <a:latin typeface="+mn-lt"/>
                <a:ea typeface="GT Walsheim Regular" pitchFamily="2" charset="77"/>
                <a:cs typeface="GT Walsheim Regular" pitchFamily="2" charset="77"/>
                <a:sym typeface="Montserrat Regular"/>
              </a:defRPr>
            </a:lvl1pPr>
            <a:lvl2pPr marL="228554" indent="0">
              <a:buNone/>
              <a:defRPr kumimoji="0" lang="en-US" sz="1500" b="0" i="0" u="none" strike="noStrike" cap="none" spc="29" normalizeH="0" baseline="0" dirty="0" smtClean="0">
                <a:ln>
                  <a:noFill/>
                </a:ln>
                <a:solidFill>
                  <a:srgbClr val="5E5E5E"/>
                </a:solidFill>
                <a:effectLst/>
                <a:uFillTx/>
                <a:latin typeface="GT Walsheim Regular" pitchFamily="2" charset="77"/>
                <a:ea typeface="Montserrat Regular"/>
                <a:cs typeface="GT Walsheim Regular" pitchFamily="2" charset="77"/>
                <a:sym typeface="Montserrat Regular"/>
              </a:defRPr>
            </a:lvl2pPr>
            <a:lvl3pPr marL="457109" indent="0">
              <a:buNone/>
              <a:defRPr kumimoji="0" lang="en-US" sz="1500" b="0" i="0" u="none" strike="noStrike" cap="none" spc="29" normalizeH="0" baseline="0" dirty="0" smtClean="0">
                <a:ln>
                  <a:noFill/>
                </a:ln>
                <a:solidFill>
                  <a:srgbClr val="5E5E5E"/>
                </a:solidFill>
                <a:effectLst/>
                <a:uFillTx/>
                <a:latin typeface="GT Walsheim Regular" pitchFamily="2" charset="77"/>
                <a:ea typeface="Montserrat Regular"/>
                <a:cs typeface="GT Walsheim Regular" pitchFamily="2" charset="77"/>
                <a:sym typeface="Montserrat Regular"/>
              </a:defRPr>
            </a:lvl3pPr>
            <a:lvl4pPr marL="685663" indent="0">
              <a:buNone/>
              <a:defRPr kumimoji="0" lang="en-US" sz="1500" b="0" i="0" u="none" strike="noStrike" cap="none" spc="29" normalizeH="0" baseline="0" dirty="0" smtClean="0">
                <a:ln>
                  <a:noFill/>
                </a:ln>
                <a:solidFill>
                  <a:srgbClr val="5E5E5E"/>
                </a:solidFill>
                <a:effectLst/>
                <a:uFillTx/>
                <a:latin typeface="GT Walsheim Regular" pitchFamily="2" charset="77"/>
                <a:ea typeface="Montserrat Regular"/>
                <a:cs typeface="GT Walsheim Regular" pitchFamily="2" charset="77"/>
                <a:sym typeface="Montserrat Regular"/>
              </a:defRPr>
            </a:lvl4pPr>
            <a:lvl5pPr marL="914217" indent="0">
              <a:buNone/>
              <a:defRPr kumimoji="0" lang="en-US" sz="1500" b="0" i="0" u="none" strike="noStrike" cap="none" spc="29" normalizeH="0" baseline="0" dirty="0">
                <a:ln>
                  <a:noFill/>
                </a:ln>
                <a:solidFill>
                  <a:srgbClr val="5E5E5E"/>
                </a:solidFill>
                <a:effectLst/>
                <a:uFillTx/>
                <a:latin typeface="GT Walsheim Regular" pitchFamily="2" charset="77"/>
                <a:ea typeface="Montserrat Regular"/>
                <a:cs typeface="GT Walsheim Regular" pitchFamily="2" charset="77"/>
                <a:sym typeface="Montserrat Regular"/>
              </a:defRPr>
            </a:lvl5pPr>
          </a:lstStyle>
          <a:p>
            <a:r>
              <a:rPr lang="en-US">
                <a:latin typeface="GT Walsheim Regular" pitchFamily="2" charset="77"/>
                <a:cs typeface="GT Walsheim Regular" pitchFamily="2" charset="77"/>
              </a:rPr>
              <a:t>Body Copy</a:t>
            </a:r>
          </a:p>
        </p:txBody>
      </p:sp>
      <p:sp>
        <p:nvSpPr>
          <p:cNvPr id="6" name="Text Placeholder 5">
            <a:extLst>
              <a:ext uri="{FF2B5EF4-FFF2-40B4-BE49-F238E27FC236}">
                <a16:creationId xmlns:a16="http://schemas.microsoft.com/office/drawing/2014/main" id="{21C41BC3-3AB4-7C5A-5BBF-0182D71BC011}"/>
              </a:ext>
            </a:extLst>
          </p:cNvPr>
          <p:cNvSpPr>
            <a:spLocks noGrp="1"/>
          </p:cNvSpPr>
          <p:nvPr>
            <p:ph type="body" sz="quarter" idx="13" hasCustomPrompt="1"/>
          </p:nvPr>
        </p:nvSpPr>
        <p:spPr>
          <a:xfrm>
            <a:off x="613612" y="1899314"/>
            <a:ext cx="4855725" cy="1131592"/>
          </a:xfrm>
          <a:ln w="25400">
            <a:miter lim="400000"/>
          </a:ln>
        </p:spPr>
        <p:txBody>
          <a:bodyPr tIns="91439" bIns="91439" anchor="t">
            <a:normAutofit/>
          </a:bodyPr>
          <a:lstStyle>
            <a:lvl1pPr marL="0" indent="0">
              <a:buNone/>
              <a:defRPr kumimoji="0" lang="en-US" sz="1950" normalizeH="0" dirty="0">
                <a:ln>
                  <a:noFill/>
                </a:ln>
                <a:effectLst/>
                <a:latin typeface="+mn-lt"/>
                <a:ea typeface="GT Walsheim Regular" pitchFamily="2" charset="77"/>
                <a:sym typeface="IntelOne Display Light"/>
              </a:defRPr>
            </a:lvl1pPr>
          </a:lstStyle>
          <a:p>
            <a:pPr marL="228554" lvl="0" indent="-228554">
              <a:spcBef>
                <a:spcPts val="0"/>
              </a:spcBef>
              <a:buClrTx/>
              <a:buSzTx/>
            </a:pPr>
            <a:r>
              <a:rPr lang="en-US">
                <a:latin typeface="GT Walsheim Regular" pitchFamily="2" charset="77"/>
                <a:cs typeface="GT Walsheim Regular" pitchFamily="2" charset="77"/>
              </a:rPr>
              <a:t>Header Copy</a:t>
            </a:r>
          </a:p>
        </p:txBody>
      </p:sp>
    </p:spTree>
    <p:extLst>
      <p:ext uri="{BB962C8B-B14F-4D97-AF65-F5344CB8AC3E}">
        <p14:creationId xmlns:p14="http://schemas.microsoft.com/office/powerpoint/2010/main" val="19026206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a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nip Single Corner Rectangle 30">
            <a:extLst>
              <a:ext uri="{FF2B5EF4-FFF2-40B4-BE49-F238E27FC236}">
                <a16:creationId xmlns:a16="http://schemas.microsoft.com/office/drawing/2014/main" id="{EED9B80E-863B-ACCE-DE16-61935B7B6FE4}"/>
              </a:ext>
            </a:extLst>
          </p:cNvPr>
          <p:cNvSpPr/>
          <p:nvPr userDrawn="1"/>
        </p:nvSpPr>
        <p:spPr>
          <a:xfrm flipV="1">
            <a:off x="731329" y="4082547"/>
            <a:ext cx="1892653" cy="426454"/>
          </a:xfrm>
          <a:prstGeom prst="snip1Rect">
            <a:avLst>
              <a:gd name="adj" fmla="val 28031"/>
            </a:avLst>
          </a:prstGeom>
          <a:solidFill>
            <a:schemeClr val="tx2"/>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08" tIns="45708" rIns="45708" bIns="45708" numCol="1" spcCol="38100" rtlCol="0" anchor="ctr">
            <a:spAutoFit/>
          </a:bodyPr>
          <a:lstStyle/>
          <a:p>
            <a:pPr marL="0" marR="0" indent="0" algn="l" defTabSz="914217"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GT Walsheim Regular" pitchFamily="2" charset="77"/>
              <a:ea typeface="+mn-ea"/>
              <a:cs typeface="+mn-cs"/>
              <a:sym typeface="IntelOne Text"/>
            </a:endParaRPr>
          </a:p>
        </p:txBody>
      </p:sp>
      <p:sp>
        <p:nvSpPr>
          <p:cNvPr id="5" name="Snip Single Corner Rectangle 31">
            <a:extLst>
              <a:ext uri="{FF2B5EF4-FFF2-40B4-BE49-F238E27FC236}">
                <a16:creationId xmlns:a16="http://schemas.microsoft.com/office/drawing/2014/main" id="{231D902F-6A80-1897-7F6C-C20EBC969134}"/>
              </a:ext>
            </a:extLst>
          </p:cNvPr>
          <p:cNvSpPr/>
          <p:nvPr userDrawn="1"/>
        </p:nvSpPr>
        <p:spPr>
          <a:xfrm flipV="1">
            <a:off x="2906696" y="4082547"/>
            <a:ext cx="1892653" cy="426454"/>
          </a:xfrm>
          <a:prstGeom prst="snip1Rect">
            <a:avLst>
              <a:gd name="adj" fmla="val 28031"/>
            </a:avLst>
          </a:prstGeom>
          <a:solidFill>
            <a:schemeClr val="tx2"/>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08" tIns="45708" rIns="45708" bIns="45708" numCol="1" spcCol="38100" rtlCol="0" anchor="ctr">
            <a:spAutoFit/>
          </a:bodyPr>
          <a:lstStyle/>
          <a:p>
            <a:pPr marL="0" marR="0" indent="0" algn="l" defTabSz="914217"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GT Walsheim Regular" pitchFamily="2" charset="77"/>
              <a:ea typeface="+mn-ea"/>
              <a:cs typeface="+mn-cs"/>
              <a:sym typeface="IntelOne Text"/>
            </a:endParaRPr>
          </a:p>
        </p:txBody>
      </p:sp>
      <p:sp>
        <p:nvSpPr>
          <p:cNvPr id="20" name="Snip Single Corner Rectangle 32">
            <a:extLst>
              <a:ext uri="{FF2B5EF4-FFF2-40B4-BE49-F238E27FC236}">
                <a16:creationId xmlns:a16="http://schemas.microsoft.com/office/drawing/2014/main" id="{53455B5B-94D5-B950-285C-A25F13C8DA14}"/>
              </a:ext>
            </a:extLst>
          </p:cNvPr>
          <p:cNvSpPr/>
          <p:nvPr userDrawn="1"/>
        </p:nvSpPr>
        <p:spPr>
          <a:xfrm flipV="1">
            <a:off x="5114229" y="4082547"/>
            <a:ext cx="1892653" cy="426454"/>
          </a:xfrm>
          <a:prstGeom prst="snip1Rect">
            <a:avLst>
              <a:gd name="adj" fmla="val 28031"/>
            </a:avLst>
          </a:prstGeom>
          <a:solidFill>
            <a:schemeClr val="tx2"/>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08" tIns="45708" rIns="45708" bIns="45708" numCol="1" spcCol="38100" rtlCol="0" anchor="ctr">
            <a:spAutoFit/>
          </a:bodyPr>
          <a:lstStyle/>
          <a:p>
            <a:pPr marL="0" marR="0" indent="0" algn="l" defTabSz="914217"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GT Walsheim Regular" pitchFamily="2" charset="77"/>
              <a:ea typeface="+mn-ea"/>
              <a:cs typeface="+mn-cs"/>
              <a:sym typeface="IntelOne Text"/>
            </a:endParaRPr>
          </a:p>
        </p:txBody>
      </p:sp>
      <p:sp>
        <p:nvSpPr>
          <p:cNvPr id="21" name="Snip Single Corner Rectangle 33">
            <a:extLst>
              <a:ext uri="{FF2B5EF4-FFF2-40B4-BE49-F238E27FC236}">
                <a16:creationId xmlns:a16="http://schemas.microsoft.com/office/drawing/2014/main" id="{45656237-BF40-5E29-173F-EC4AE0F6F82B}"/>
              </a:ext>
            </a:extLst>
          </p:cNvPr>
          <p:cNvSpPr/>
          <p:nvPr userDrawn="1"/>
        </p:nvSpPr>
        <p:spPr>
          <a:xfrm flipV="1">
            <a:off x="7324978" y="4082547"/>
            <a:ext cx="1892653" cy="426454"/>
          </a:xfrm>
          <a:prstGeom prst="snip1Rect">
            <a:avLst>
              <a:gd name="adj" fmla="val 28031"/>
            </a:avLst>
          </a:prstGeom>
          <a:solidFill>
            <a:schemeClr val="tx2"/>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08" tIns="45708" rIns="45708" bIns="45708" numCol="1" spcCol="38100" rtlCol="0" anchor="ctr">
            <a:spAutoFit/>
          </a:bodyPr>
          <a:lstStyle/>
          <a:p>
            <a:pPr marL="0" marR="0" indent="0" algn="l" defTabSz="914217"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GT Walsheim Regular" pitchFamily="2" charset="77"/>
              <a:ea typeface="+mn-ea"/>
              <a:cs typeface="+mn-cs"/>
              <a:sym typeface="IntelOne Text"/>
            </a:endParaRPr>
          </a:p>
        </p:txBody>
      </p:sp>
      <p:sp>
        <p:nvSpPr>
          <p:cNvPr id="22" name="Snip Single Corner Rectangle 34">
            <a:extLst>
              <a:ext uri="{FF2B5EF4-FFF2-40B4-BE49-F238E27FC236}">
                <a16:creationId xmlns:a16="http://schemas.microsoft.com/office/drawing/2014/main" id="{DDB029F3-DBE1-0A2F-202A-97033D58FA2D}"/>
              </a:ext>
            </a:extLst>
          </p:cNvPr>
          <p:cNvSpPr/>
          <p:nvPr userDrawn="1"/>
        </p:nvSpPr>
        <p:spPr>
          <a:xfrm flipV="1">
            <a:off x="9535728" y="4082547"/>
            <a:ext cx="1892653" cy="426454"/>
          </a:xfrm>
          <a:prstGeom prst="snip1Rect">
            <a:avLst>
              <a:gd name="adj" fmla="val 28031"/>
            </a:avLst>
          </a:prstGeom>
          <a:solidFill>
            <a:schemeClr val="tx2"/>
          </a:solidFill>
          <a:ln w="254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08" tIns="45708" rIns="45708" bIns="45708" numCol="1" spcCol="38100" rtlCol="0" anchor="ctr">
            <a:spAutoFit/>
          </a:bodyPr>
          <a:lstStyle/>
          <a:p>
            <a:pPr marL="0" marR="0" indent="0" algn="l" defTabSz="914217"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GT Walsheim Regular" pitchFamily="2" charset="77"/>
              <a:ea typeface="+mn-ea"/>
              <a:cs typeface="+mn-cs"/>
              <a:sym typeface="IntelOne Text"/>
            </a:endParaRPr>
          </a:p>
        </p:txBody>
      </p:sp>
      <p:sp>
        <p:nvSpPr>
          <p:cNvPr id="2" name="Title 1">
            <a:extLst>
              <a:ext uri="{FF2B5EF4-FFF2-40B4-BE49-F238E27FC236}">
                <a16:creationId xmlns:a16="http://schemas.microsoft.com/office/drawing/2014/main" id="{C710F55D-1FBE-5D4C-F028-3E958ED93852}"/>
              </a:ext>
            </a:extLst>
          </p:cNvPr>
          <p:cNvSpPr>
            <a:spLocks noGrp="1"/>
          </p:cNvSpPr>
          <p:nvPr>
            <p:ph type="title"/>
          </p:nvPr>
        </p:nvSpPr>
        <p:spPr/>
        <p:txBody>
          <a:bodyPr/>
          <a:lstStyle>
            <a:lvl1pPr>
              <a:defRPr b="0" i="0">
                <a:latin typeface="+mn-lt"/>
              </a:defRPr>
            </a:lvl1pPr>
          </a:lstStyle>
          <a:p>
            <a:r>
              <a:rPr lang="en-US"/>
              <a:t>Click to edit Master title style</a:t>
            </a:r>
          </a:p>
        </p:txBody>
      </p:sp>
      <p:sp>
        <p:nvSpPr>
          <p:cNvPr id="3" name="Picture Placeholder 2">
            <a:extLst>
              <a:ext uri="{FF2B5EF4-FFF2-40B4-BE49-F238E27FC236}">
                <a16:creationId xmlns:a16="http://schemas.microsoft.com/office/drawing/2014/main" id="{723F9994-C2A2-D18A-FFB2-5AC8F7EFB4DC}"/>
              </a:ext>
            </a:extLst>
          </p:cNvPr>
          <p:cNvSpPr>
            <a:spLocks noGrp="1"/>
          </p:cNvSpPr>
          <p:nvPr>
            <p:ph type="pic" sz="quarter" idx="10"/>
          </p:nvPr>
        </p:nvSpPr>
        <p:spPr>
          <a:xfrm>
            <a:off x="731330" y="2184721"/>
            <a:ext cx="1892653" cy="191346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nchor="b">
            <a:noAutofit/>
          </a:bodyPr>
          <a:lstStyle>
            <a:lvl1pPr algn="l">
              <a:defRPr sz="1200" b="0" i="0"/>
            </a:lvl1pPr>
          </a:lstStyle>
          <a:p>
            <a:r>
              <a:rPr lang="en-US"/>
              <a:t>Click icon to add picture</a:t>
            </a:r>
          </a:p>
        </p:txBody>
      </p:sp>
      <p:sp>
        <p:nvSpPr>
          <p:cNvPr id="6" name="Picture Placeholder 6">
            <a:extLst>
              <a:ext uri="{FF2B5EF4-FFF2-40B4-BE49-F238E27FC236}">
                <a16:creationId xmlns:a16="http://schemas.microsoft.com/office/drawing/2014/main" id="{17A28575-439C-DB3B-A8AE-EF2B87223355}"/>
              </a:ext>
            </a:extLst>
          </p:cNvPr>
          <p:cNvSpPr>
            <a:spLocks noGrp="1"/>
          </p:cNvSpPr>
          <p:nvPr>
            <p:ph type="pic" sz="quarter" idx="19"/>
          </p:nvPr>
        </p:nvSpPr>
        <p:spPr>
          <a:xfrm>
            <a:off x="2906697" y="2184721"/>
            <a:ext cx="1892653" cy="191346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nchor="b">
            <a:noAutofit/>
          </a:bodyPr>
          <a:lstStyle>
            <a:lvl1pPr algn="l">
              <a:defRPr sz="1200" b="0" i="0"/>
            </a:lvl1pPr>
          </a:lstStyle>
          <a:p>
            <a:r>
              <a:rPr lang="en-US"/>
              <a:t>Click icon to add picture</a:t>
            </a:r>
          </a:p>
        </p:txBody>
      </p:sp>
      <p:sp>
        <p:nvSpPr>
          <p:cNvPr id="7" name="Picture Placeholder 10">
            <a:extLst>
              <a:ext uri="{FF2B5EF4-FFF2-40B4-BE49-F238E27FC236}">
                <a16:creationId xmlns:a16="http://schemas.microsoft.com/office/drawing/2014/main" id="{705DF464-BB03-6B8C-1D9E-A0970784E50D}"/>
              </a:ext>
            </a:extLst>
          </p:cNvPr>
          <p:cNvSpPr>
            <a:spLocks noGrp="1"/>
          </p:cNvSpPr>
          <p:nvPr>
            <p:ph type="pic" sz="quarter" idx="22"/>
          </p:nvPr>
        </p:nvSpPr>
        <p:spPr>
          <a:xfrm>
            <a:off x="5114229" y="2184721"/>
            <a:ext cx="1892653" cy="191346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nchor="b">
            <a:noAutofit/>
          </a:bodyPr>
          <a:lstStyle>
            <a:lvl1pPr algn="l">
              <a:defRPr sz="1200" b="0" i="0"/>
            </a:lvl1pPr>
          </a:lstStyle>
          <a:p>
            <a:r>
              <a:rPr lang="en-US"/>
              <a:t>Click icon to add picture</a:t>
            </a:r>
          </a:p>
        </p:txBody>
      </p:sp>
      <p:sp>
        <p:nvSpPr>
          <p:cNvPr id="8" name="Picture Placeholder 14">
            <a:extLst>
              <a:ext uri="{FF2B5EF4-FFF2-40B4-BE49-F238E27FC236}">
                <a16:creationId xmlns:a16="http://schemas.microsoft.com/office/drawing/2014/main" id="{A5F7C607-BBA5-5F1F-C716-FB6343A4E2F1}"/>
              </a:ext>
            </a:extLst>
          </p:cNvPr>
          <p:cNvSpPr>
            <a:spLocks noGrp="1"/>
          </p:cNvSpPr>
          <p:nvPr>
            <p:ph type="pic" sz="quarter" idx="25"/>
          </p:nvPr>
        </p:nvSpPr>
        <p:spPr>
          <a:xfrm>
            <a:off x="7324979" y="2184721"/>
            <a:ext cx="1892653" cy="191346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nchor="b">
            <a:noAutofit/>
          </a:bodyPr>
          <a:lstStyle>
            <a:lvl1pPr algn="l">
              <a:defRPr sz="1200" b="0" i="0"/>
            </a:lvl1pPr>
          </a:lstStyle>
          <a:p>
            <a:r>
              <a:rPr lang="en-US"/>
              <a:t>Click icon to add picture</a:t>
            </a:r>
          </a:p>
        </p:txBody>
      </p:sp>
      <p:sp>
        <p:nvSpPr>
          <p:cNvPr id="9" name="Picture Placeholder 18">
            <a:extLst>
              <a:ext uri="{FF2B5EF4-FFF2-40B4-BE49-F238E27FC236}">
                <a16:creationId xmlns:a16="http://schemas.microsoft.com/office/drawing/2014/main" id="{2A01CE25-363A-5ABC-2186-F58C1FA22C86}"/>
              </a:ext>
            </a:extLst>
          </p:cNvPr>
          <p:cNvSpPr>
            <a:spLocks noGrp="1"/>
          </p:cNvSpPr>
          <p:nvPr>
            <p:ph type="pic" sz="quarter" idx="28"/>
          </p:nvPr>
        </p:nvSpPr>
        <p:spPr>
          <a:xfrm>
            <a:off x="9535728" y="2184721"/>
            <a:ext cx="1892653" cy="1913467"/>
          </a:xfrm>
          <a:prstGeom prst="rect">
            <a:avLst/>
          </a:prstGeom>
          <a:ln w="254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anchor="b">
            <a:noAutofit/>
          </a:bodyPr>
          <a:lstStyle>
            <a:lvl1pPr algn="l">
              <a:defRPr sz="1200" b="0" i="0"/>
            </a:lvl1pPr>
          </a:lstStyle>
          <a:p>
            <a:r>
              <a:rPr lang="en-US"/>
              <a:t>Click icon to add picture</a:t>
            </a:r>
          </a:p>
        </p:txBody>
      </p:sp>
      <p:sp>
        <p:nvSpPr>
          <p:cNvPr id="10" name="Text Placeholder 13">
            <a:extLst>
              <a:ext uri="{FF2B5EF4-FFF2-40B4-BE49-F238E27FC236}">
                <a16:creationId xmlns:a16="http://schemas.microsoft.com/office/drawing/2014/main" id="{FB3EB514-8E3F-C768-4642-9B9FF0462E08}"/>
              </a:ext>
            </a:extLst>
          </p:cNvPr>
          <p:cNvSpPr>
            <a:spLocks noGrp="1"/>
          </p:cNvSpPr>
          <p:nvPr>
            <p:ph type="body" sz="quarter" idx="17" hasCustomPrompt="1"/>
          </p:nvPr>
        </p:nvSpPr>
        <p:spPr>
          <a:xfrm>
            <a:off x="869979" y="4097651"/>
            <a:ext cx="1568029" cy="220138"/>
          </a:xfrm>
        </p:spPr>
        <p:txBody>
          <a:bodyPr lIns="0" rIns="0" bIns="0">
            <a:noAutofit/>
          </a:bodyPr>
          <a:lstStyle>
            <a:lvl1pPr marL="0" indent="0">
              <a:buNone/>
              <a:defRPr sz="1300" b="0" i="0">
                <a:solidFill>
                  <a:schemeClr val="bg1"/>
                </a:solidFill>
              </a:defRPr>
            </a:lvl1pPr>
            <a:lvl2pPr marL="228554" indent="0">
              <a:buNone/>
              <a:defRPr sz="550">
                <a:solidFill>
                  <a:schemeClr val="bg1"/>
                </a:solidFill>
              </a:defRPr>
            </a:lvl2pPr>
            <a:lvl3pPr marL="457109" indent="0">
              <a:buNone/>
              <a:defRPr sz="550">
                <a:solidFill>
                  <a:schemeClr val="bg1"/>
                </a:solidFill>
              </a:defRPr>
            </a:lvl3pPr>
            <a:lvl4pPr marL="685663" indent="0">
              <a:buNone/>
              <a:defRPr sz="550">
                <a:solidFill>
                  <a:schemeClr val="bg1"/>
                </a:solidFill>
              </a:defRPr>
            </a:lvl4pPr>
            <a:lvl5pPr marL="914217" indent="0">
              <a:buNone/>
              <a:defRPr sz="550">
                <a:solidFill>
                  <a:schemeClr val="bg1"/>
                </a:solidFill>
              </a:defRPr>
            </a:lvl5pPr>
          </a:lstStyle>
          <a:p>
            <a:pPr lvl="0"/>
            <a:r>
              <a:rPr lang="en-US"/>
              <a:t>Name</a:t>
            </a:r>
          </a:p>
        </p:txBody>
      </p:sp>
      <p:sp>
        <p:nvSpPr>
          <p:cNvPr id="11" name="Text Placeholder 13">
            <a:extLst>
              <a:ext uri="{FF2B5EF4-FFF2-40B4-BE49-F238E27FC236}">
                <a16:creationId xmlns:a16="http://schemas.microsoft.com/office/drawing/2014/main" id="{5E77CAC4-0D5B-DD97-562E-0A157055ACF2}"/>
              </a:ext>
            </a:extLst>
          </p:cNvPr>
          <p:cNvSpPr>
            <a:spLocks noGrp="1"/>
          </p:cNvSpPr>
          <p:nvPr>
            <p:ph type="body" sz="quarter" idx="18" hasCustomPrompt="1"/>
          </p:nvPr>
        </p:nvSpPr>
        <p:spPr>
          <a:xfrm>
            <a:off x="869979" y="4332213"/>
            <a:ext cx="1568029" cy="220138"/>
          </a:xfrm>
        </p:spPr>
        <p:txBody>
          <a:bodyPr lIns="0" tIns="0" rIns="0" bIns="0">
            <a:noAutofit/>
          </a:bodyPr>
          <a:lstStyle>
            <a:lvl1pPr marL="0" indent="0">
              <a:buNone/>
              <a:defRPr sz="850" b="0" i="0">
                <a:solidFill>
                  <a:schemeClr val="bg1"/>
                </a:solidFill>
              </a:defRPr>
            </a:lvl1pPr>
            <a:lvl2pPr marL="228554" indent="0">
              <a:buNone/>
              <a:defRPr sz="550">
                <a:solidFill>
                  <a:schemeClr val="bg1"/>
                </a:solidFill>
              </a:defRPr>
            </a:lvl2pPr>
            <a:lvl3pPr marL="457109" indent="0">
              <a:buNone/>
              <a:defRPr sz="550">
                <a:solidFill>
                  <a:schemeClr val="bg1"/>
                </a:solidFill>
              </a:defRPr>
            </a:lvl3pPr>
            <a:lvl4pPr marL="685663" indent="0">
              <a:buNone/>
              <a:defRPr sz="550">
                <a:solidFill>
                  <a:schemeClr val="bg1"/>
                </a:solidFill>
              </a:defRPr>
            </a:lvl4pPr>
            <a:lvl5pPr marL="914217" indent="0">
              <a:buNone/>
              <a:defRPr sz="550">
                <a:solidFill>
                  <a:schemeClr val="bg1"/>
                </a:solidFill>
              </a:defRPr>
            </a:lvl5pPr>
          </a:lstStyle>
          <a:p>
            <a:pPr lvl="0"/>
            <a:r>
              <a:rPr lang="en-US"/>
              <a:t>Title</a:t>
            </a:r>
          </a:p>
        </p:txBody>
      </p:sp>
      <p:sp>
        <p:nvSpPr>
          <p:cNvPr id="12" name="Text Placeholder 13">
            <a:extLst>
              <a:ext uri="{FF2B5EF4-FFF2-40B4-BE49-F238E27FC236}">
                <a16:creationId xmlns:a16="http://schemas.microsoft.com/office/drawing/2014/main" id="{B656D520-04B9-A113-C77D-F0403AA81947}"/>
              </a:ext>
            </a:extLst>
          </p:cNvPr>
          <p:cNvSpPr>
            <a:spLocks noGrp="1"/>
          </p:cNvSpPr>
          <p:nvPr>
            <p:ph type="body" sz="quarter" idx="20" hasCustomPrompt="1"/>
          </p:nvPr>
        </p:nvSpPr>
        <p:spPr>
          <a:xfrm>
            <a:off x="3045346" y="4097651"/>
            <a:ext cx="1568029" cy="220138"/>
          </a:xfrm>
        </p:spPr>
        <p:txBody>
          <a:bodyPr lIns="0" rIns="0" bIns="0">
            <a:noAutofit/>
          </a:bodyPr>
          <a:lstStyle>
            <a:lvl1pPr marL="0" indent="0">
              <a:buNone/>
              <a:defRPr sz="1300" b="0" i="0">
                <a:solidFill>
                  <a:schemeClr val="bg1"/>
                </a:solidFill>
              </a:defRPr>
            </a:lvl1pPr>
            <a:lvl2pPr marL="228554" indent="0">
              <a:buNone/>
              <a:defRPr sz="550">
                <a:solidFill>
                  <a:schemeClr val="bg1"/>
                </a:solidFill>
              </a:defRPr>
            </a:lvl2pPr>
            <a:lvl3pPr marL="457109" indent="0">
              <a:buNone/>
              <a:defRPr sz="550">
                <a:solidFill>
                  <a:schemeClr val="bg1"/>
                </a:solidFill>
              </a:defRPr>
            </a:lvl3pPr>
            <a:lvl4pPr marL="685663" indent="0">
              <a:buNone/>
              <a:defRPr sz="550">
                <a:solidFill>
                  <a:schemeClr val="bg1"/>
                </a:solidFill>
              </a:defRPr>
            </a:lvl4pPr>
            <a:lvl5pPr marL="914217" indent="0">
              <a:buNone/>
              <a:defRPr sz="550">
                <a:solidFill>
                  <a:schemeClr val="bg1"/>
                </a:solidFill>
              </a:defRPr>
            </a:lvl5pPr>
          </a:lstStyle>
          <a:p>
            <a:pPr lvl="0"/>
            <a:r>
              <a:rPr lang="en-US"/>
              <a:t>Name</a:t>
            </a:r>
          </a:p>
        </p:txBody>
      </p:sp>
      <p:sp>
        <p:nvSpPr>
          <p:cNvPr id="13" name="Text Placeholder 13">
            <a:extLst>
              <a:ext uri="{FF2B5EF4-FFF2-40B4-BE49-F238E27FC236}">
                <a16:creationId xmlns:a16="http://schemas.microsoft.com/office/drawing/2014/main" id="{EF82DB9D-F839-A742-75E9-994998C6FEE4}"/>
              </a:ext>
            </a:extLst>
          </p:cNvPr>
          <p:cNvSpPr>
            <a:spLocks noGrp="1"/>
          </p:cNvSpPr>
          <p:nvPr>
            <p:ph type="body" sz="quarter" idx="21" hasCustomPrompt="1"/>
          </p:nvPr>
        </p:nvSpPr>
        <p:spPr>
          <a:xfrm>
            <a:off x="3045346" y="4332213"/>
            <a:ext cx="1568029" cy="220138"/>
          </a:xfrm>
        </p:spPr>
        <p:txBody>
          <a:bodyPr lIns="0" tIns="0" rIns="0" bIns="0">
            <a:noAutofit/>
          </a:bodyPr>
          <a:lstStyle>
            <a:lvl1pPr marL="0" indent="0">
              <a:buNone/>
              <a:defRPr sz="850" b="0" i="0">
                <a:solidFill>
                  <a:schemeClr val="bg1"/>
                </a:solidFill>
              </a:defRPr>
            </a:lvl1pPr>
            <a:lvl2pPr marL="228554" indent="0">
              <a:buNone/>
              <a:defRPr sz="550">
                <a:solidFill>
                  <a:schemeClr val="bg1"/>
                </a:solidFill>
              </a:defRPr>
            </a:lvl2pPr>
            <a:lvl3pPr marL="457109" indent="0">
              <a:buNone/>
              <a:defRPr sz="550">
                <a:solidFill>
                  <a:schemeClr val="bg1"/>
                </a:solidFill>
              </a:defRPr>
            </a:lvl3pPr>
            <a:lvl4pPr marL="685663" indent="0">
              <a:buNone/>
              <a:defRPr sz="550">
                <a:solidFill>
                  <a:schemeClr val="bg1"/>
                </a:solidFill>
              </a:defRPr>
            </a:lvl4pPr>
            <a:lvl5pPr marL="914217" indent="0">
              <a:buNone/>
              <a:defRPr sz="550">
                <a:solidFill>
                  <a:schemeClr val="bg1"/>
                </a:solidFill>
              </a:defRPr>
            </a:lvl5pPr>
          </a:lstStyle>
          <a:p>
            <a:pPr lvl="0"/>
            <a:r>
              <a:rPr lang="en-US"/>
              <a:t>Title</a:t>
            </a:r>
          </a:p>
        </p:txBody>
      </p:sp>
      <p:sp>
        <p:nvSpPr>
          <p:cNvPr id="14" name="Text Placeholder 13">
            <a:extLst>
              <a:ext uri="{FF2B5EF4-FFF2-40B4-BE49-F238E27FC236}">
                <a16:creationId xmlns:a16="http://schemas.microsoft.com/office/drawing/2014/main" id="{FB795F12-C814-5C23-3329-79BFAA1CEBE1}"/>
              </a:ext>
            </a:extLst>
          </p:cNvPr>
          <p:cNvSpPr>
            <a:spLocks noGrp="1"/>
          </p:cNvSpPr>
          <p:nvPr>
            <p:ph type="body" sz="quarter" idx="23" hasCustomPrompt="1"/>
          </p:nvPr>
        </p:nvSpPr>
        <p:spPr>
          <a:xfrm>
            <a:off x="5252878" y="4097651"/>
            <a:ext cx="1568029" cy="220138"/>
          </a:xfrm>
        </p:spPr>
        <p:txBody>
          <a:bodyPr lIns="0" rIns="0" bIns="0">
            <a:noAutofit/>
          </a:bodyPr>
          <a:lstStyle>
            <a:lvl1pPr marL="0" indent="0">
              <a:buNone/>
              <a:defRPr sz="1300" b="0" i="0">
                <a:solidFill>
                  <a:schemeClr val="bg1"/>
                </a:solidFill>
              </a:defRPr>
            </a:lvl1pPr>
            <a:lvl2pPr marL="228554" indent="0">
              <a:buNone/>
              <a:defRPr sz="550">
                <a:solidFill>
                  <a:schemeClr val="bg1"/>
                </a:solidFill>
              </a:defRPr>
            </a:lvl2pPr>
            <a:lvl3pPr marL="457109" indent="0">
              <a:buNone/>
              <a:defRPr sz="550">
                <a:solidFill>
                  <a:schemeClr val="bg1"/>
                </a:solidFill>
              </a:defRPr>
            </a:lvl3pPr>
            <a:lvl4pPr marL="685663" indent="0">
              <a:buNone/>
              <a:defRPr sz="550">
                <a:solidFill>
                  <a:schemeClr val="bg1"/>
                </a:solidFill>
              </a:defRPr>
            </a:lvl4pPr>
            <a:lvl5pPr marL="914217" indent="0">
              <a:buNone/>
              <a:defRPr sz="550">
                <a:solidFill>
                  <a:schemeClr val="bg1"/>
                </a:solidFill>
              </a:defRPr>
            </a:lvl5pPr>
          </a:lstStyle>
          <a:p>
            <a:pPr lvl="0"/>
            <a:r>
              <a:rPr lang="en-US"/>
              <a:t>Name</a:t>
            </a:r>
          </a:p>
        </p:txBody>
      </p:sp>
      <p:sp>
        <p:nvSpPr>
          <p:cNvPr id="15" name="Text Placeholder 13">
            <a:extLst>
              <a:ext uri="{FF2B5EF4-FFF2-40B4-BE49-F238E27FC236}">
                <a16:creationId xmlns:a16="http://schemas.microsoft.com/office/drawing/2014/main" id="{597A87E0-AF25-63DB-9106-2F58E783A16E}"/>
              </a:ext>
            </a:extLst>
          </p:cNvPr>
          <p:cNvSpPr>
            <a:spLocks noGrp="1"/>
          </p:cNvSpPr>
          <p:nvPr>
            <p:ph type="body" sz="quarter" idx="24" hasCustomPrompt="1"/>
          </p:nvPr>
        </p:nvSpPr>
        <p:spPr>
          <a:xfrm>
            <a:off x="5252878" y="4332213"/>
            <a:ext cx="1568029" cy="220138"/>
          </a:xfrm>
        </p:spPr>
        <p:txBody>
          <a:bodyPr lIns="0" tIns="0" rIns="0" bIns="0">
            <a:noAutofit/>
          </a:bodyPr>
          <a:lstStyle>
            <a:lvl1pPr marL="0" indent="0">
              <a:buNone/>
              <a:defRPr sz="850" b="0" i="0">
                <a:solidFill>
                  <a:schemeClr val="bg1"/>
                </a:solidFill>
              </a:defRPr>
            </a:lvl1pPr>
            <a:lvl2pPr marL="228554" indent="0">
              <a:buNone/>
              <a:defRPr sz="550">
                <a:solidFill>
                  <a:schemeClr val="bg1"/>
                </a:solidFill>
              </a:defRPr>
            </a:lvl2pPr>
            <a:lvl3pPr marL="457109" indent="0">
              <a:buNone/>
              <a:defRPr sz="550">
                <a:solidFill>
                  <a:schemeClr val="bg1"/>
                </a:solidFill>
              </a:defRPr>
            </a:lvl3pPr>
            <a:lvl4pPr marL="685663" indent="0">
              <a:buNone/>
              <a:defRPr sz="550">
                <a:solidFill>
                  <a:schemeClr val="bg1"/>
                </a:solidFill>
              </a:defRPr>
            </a:lvl4pPr>
            <a:lvl5pPr marL="914217" indent="0">
              <a:buNone/>
              <a:defRPr sz="550">
                <a:solidFill>
                  <a:schemeClr val="bg1"/>
                </a:solidFill>
              </a:defRPr>
            </a:lvl5pPr>
          </a:lstStyle>
          <a:p>
            <a:pPr lvl="0"/>
            <a:r>
              <a:rPr lang="en-US"/>
              <a:t>Title</a:t>
            </a:r>
          </a:p>
        </p:txBody>
      </p:sp>
      <p:sp>
        <p:nvSpPr>
          <p:cNvPr id="16" name="Text Placeholder 13">
            <a:extLst>
              <a:ext uri="{FF2B5EF4-FFF2-40B4-BE49-F238E27FC236}">
                <a16:creationId xmlns:a16="http://schemas.microsoft.com/office/drawing/2014/main" id="{A0EE882D-8C2B-358D-404B-58278A5808C2}"/>
              </a:ext>
            </a:extLst>
          </p:cNvPr>
          <p:cNvSpPr>
            <a:spLocks noGrp="1"/>
          </p:cNvSpPr>
          <p:nvPr>
            <p:ph type="body" sz="quarter" idx="26" hasCustomPrompt="1"/>
          </p:nvPr>
        </p:nvSpPr>
        <p:spPr>
          <a:xfrm>
            <a:off x="7463628" y="4097651"/>
            <a:ext cx="1568029" cy="220138"/>
          </a:xfrm>
        </p:spPr>
        <p:txBody>
          <a:bodyPr lIns="0" rIns="0" bIns="0">
            <a:noAutofit/>
          </a:bodyPr>
          <a:lstStyle>
            <a:lvl1pPr marL="0" indent="0">
              <a:buNone/>
              <a:defRPr sz="1300" b="0" i="0">
                <a:solidFill>
                  <a:schemeClr val="bg1"/>
                </a:solidFill>
              </a:defRPr>
            </a:lvl1pPr>
            <a:lvl2pPr marL="228554" indent="0">
              <a:buNone/>
              <a:defRPr sz="550">
                <a:solidFill>
                  <a:schemeClr val="bg1"/>
                </a:solidFill>
              </a:defRPr>
            </a:lvl2pPr>
            <a:lvl3pPr marL="457109" indent="0">
              <a:buNone/>
              <a:defRPr sz="550">
                <a:solidFill>
                  <a:schemeClr val="bg1"/>
                </a:solidFill>
              </a:defRPr>
            </a:lvl3pPr>
            <a:lvl4pPr marL="685663" indent="0">
              <a:buNone/>
              <a:defRPr sz="550">
                <a:solidFill>
                  <a:schemeClr val="bg1"/>
                </a:solidFill>
              </a:defRPr>
            </a:lvl4pPr>
            <a:lvl5pPr marL="914217" indent="0">
              <a:buNone/>
              <a:defRPr sz="550">
                <a:solidFill>
                  <a:schemeClr val="bg1"/>
                </a:solidFill>
              </a:defRPr>
            </a:lvl5pPr>
          </a:lstStyle>
          <a:p>
            <a:pPr lvl="0"/>
            <a:r>
              <a:rPr lang="en-US"/>
              <a:t>Name</a:t>
            </a:r>
          </a:p>
        </p:txBody>
      </p:sp>
      <p:sp>
        <p:nvSpPr>
          <p:cNvPr id="17" name="Text Placeholder 13">
            <a:extLst>
              <a:ext uri="{FF2B5EF4-FFF2-40B4-BE49-F238E27FC236}">
                <a16:creationId xmlns:a16="http://schemas.microsoft.com/office/drawing/2014/main" id="{0E1C2E0E-065B-3343-0684-9CEC97082E30}"/>
              </a:ext>
            </a:extLst>
          </p:cNvPr>
          <p:cNvSpPr>
            <a:spLocks noGrp="1"/>
          </p:cNvSpPr>
          <p:nvPr>
            <p:ph type="body" sz="quarter" idx="27" hasCustomPrompt="1"/>
          </p:nvPr>
        </p:nvSpPr>
        <p:spPr>
          <a:xfrm>
            <a:off x="7463628" y="4332213"/>
            <a:ext cx="1568029" cy="220138"/>
          </a:xfrm>
        </p:spPr>
        <p:txBody>
          <a:bodyPr lIns="0" tIns="0" rIns="0" bIns="0">
            <a:noAutofit/>
          </a:bodyPr>
          <a:lstStyle>
            <a:lvl1pPr marL="0" indent="0">
              <a:buNone/>
              <a:defRPr sz="850" b="0" i="0">
                <a:solidFill>
                  <a:schemeClr val="bg1"/>
                </a:solidFill>
              </a:defRPr>
            </a:lvl1pPr>
            <a:lvl2pPr marL="228554" indent="0">
              <a:buNone/>
              <a:defRPr sz="550">
                <a:solidFill>
                  <a:schemeClr val="bg1"/>
                </a:solidFill>
              </a:defRPr>
            </a:lvl2pPr>
            <a:lvl3pPr marL="457109" indent="0">
              <a:buNone/>
              <a:defRPr sz="550">
                <a:solidFill>
                  <a:schemeClr val="bg1"/>
                </a:solidFill>
              </a:defRPr>
            </a:lvl3pPr>
            <a:lvl4pPr marL="685663" indent="0">
              <a:buNone/>
              <a:defRPr sz="550">
                <a:solidFill>
                  <a:schemeClr val="bg1"/>
                </a:solidFill>
              </a:defRPr>
            </a:lvl4pPr>
            <a:lvl5pPr marL="914217" indent="0">
              <a:buNone/>
              <a:defRPr sz="550">
                <a:solidFill>
                  <a:schemeClr val="bg1"/>
                </a:solidFill>
              </a:defRPr>
            </a:lvl5pPr>
          </a:lstStyle>
          <a:p>
            <a:pPr lvl="0"/>
            <a:r>
              <a:rPr lang="en-US"/>
              <a:t>Title</a:t>
            </a:r>
          </a:p>
        </p:txBody>
      </p:sp>
      <p:sp>
        <p:nvSpPr>
          <p:cNvPr id="18" name="Text Placeholder 13">
            <a:extLst>
              <a:ext uri="{FF2B5EF4-FFF2-40B4-BE49-F238E27FC236}">
                <a16:creationId xmlns:a16="http://schemas.microsoft.com/office/drawing/2014/main" id="{5598F72B-1400-17A3-7947-86CF1F1CD4FD}"/>
              </a:ext>
            </a:extLst>
          </p:cNvPr>
          <p:cNvSpPr>
            <a:spLocks noGrp="1"/>
          </p:cNvSpPr>
          <p:nvPr>
            <p:ph type="body" sz="quarter" idx="29" hasCustomPrompt="1"/>
          </p:nvPr>
        </p:nvSpPr>
        <p:spPr>
          <a:xfrm>
            <a:off x="9674377" y="4097651"/>
            <a:ext cx="1568029" cy="220138"/>
          </a:xfrm>
        </p:spPr>
        <p:txBody>
          <a:bodyPr lIns="0" rIns="0" bIns="0">
            <a:noAutofit/>
          </a:bodyPr>
          <a:lstStyle>
            <a:lvl1pPr marL="0" indent="0">
              <a:buNone/>
              <a:defRPr sz="1300" b="0" i="0">
                <a:solidFill>
                  <a:schemeClr val="bg1"/>
                </a:solidFill>
              </a:defRPr>
            </a:lvl1pPr>
            <a:lvl2pPr marL="228554" indent="0">
              <a:buNone/>
              <a:defRPr sz="550">
                <a:solidFill>
                  <a:schemeClr val="bg1"/>
                </a:solidFill>
              </a:defRPr>
            </a:lvl2pPr>
            <a:lvl3pPr marL="457109" indent="0">
              <a:buNone/>
              <a:defRPr sz="550">
                <a:solidFill>
                  <a:schemeClr val="bg1"/>
                </a:solidFill>
              </a:defRPr>
            </a:lvl3pPr>
            <a:lvl4pPr marL="685663" indent="0">
              <a:buNone/>
              <a:defRPr sz="550">
                <a:solidFill>
                  <a:schemeClr val="bg1"/>
                </a:solidFill>
              </a:defRPr>
            </a:lvl4pPr>
            <a:lvl5pPr marL="914217" indent="0">
              <a:buNone/>
              <a:defRPr sz="550">
                <a:solidFill>
                  <a:schemeClr val="bg1"/>
                </a:solidFill>
              </a:defRPr>
            </a:lvl5pPr>
          </a:lstStyle>
          <a:p>
            <a:pPr lvl="0"/>
            <a:r>
              <a:rPr lang="en-US"/>
              <a:t>Name</a:t>
            </a:r>
          </a:p>
        </p:txBody>
      </p:sp>
      <p:sp>
        <p:nvSpPr>
          <p:cNvPr id="19" name="Text Placeholder 13">
            <a:extLst>
              <a:ext uri="{FF2B5EF4-FFF2-40B4-BE49-F238E27FC236}">
                <a16:creationId xmlns:a16="http://schemas.microsoft.com/office/drawing/2014/main" id="{8890C44E-6C3C-7B50-AF22-2FF6B37CAD4E}"/>
              </a:ext>
            </a:extLst>
          </p:cNvPr>
          <p:cNvSpPr>
            <a:spLocks noGrp="1"/>
          </p:cNvSpPr>
          <p:nvPr>
            <p:ph type="body" sz="quarter" idx="30" hasCustomPrompt="1"/>
          </p:nvPr>
        </p:nvSpPr>
        <p:spPr>
          <a:xfrm>
            <a:off x="9674377" y="4332213"/>
            <a:ext cx="1568029" cy="220138"/>
          </a:xfrm>
        </p:spPr>
        <p:txBody>
          <a:bodyPr lIns="0" tIns="0" rIns="0" bIns="0">
            <a:noAutofit/>
          </a:bodyPr>
          <a:lstStyle>
            <a:lvl1pPr marL="0" indent="0">
              <a:buNone/>
              <a:defRPr sz="850" b="0" i="0">
                <a:solidFill>
                  <a:schemeClr val="bg1"/>
                </a:solidFill>
              </a:defRPr>
            </a:lvl1pPr>
            <a:lvl2pPr marL="228554" indent="0">
              <a:buNone/>
              <a:defRPr sz="550">
                <a:solidFill>
                  <a:schemeClr val="bg1"/>
                </a:solidFill>
              </a:defRPr>
            </a:lvl2pPr>
            <a:lvl3pPr marL="457109" indent="0">
              <a:buNone/>
              <a:defRPr sz="550">
                <a:solidFill>
                  <a:schemeClr val="bg1"/>
                </a:solidFill>
              </a:defRPr>
            </a:lvl3pPr>
            <a:lvl4pPr marL="685663" indent="0">
              <a:buNone/>
              <a:defRPr sz="550">
                <a:solidFill>
                  <a:schemeClr val="bg1"/>
                </a:solidFill>
              </a:defRPr>
            </a:lvl4pPr>
            <a:lvl5pPr marL="914217" indent="0">
              <a:buNone/>
              <a:defRPr sz="550">
                <a:solidFill>
                  <a:schemeClr val="bg1"/>
                </a:solidFill>
              </a:defRPr>
            </a:lvl5pPr>
          </a:lstStyle>
          <a:p>
            <a:pPr lvl="0"/>
            <a:r>
              <a:rPr lang="en-US"/>
              <a:t>Title</a:t>
            </a:r>
          </a:p>
        </p:txBody>
      </p:sp>
    </p:spTree>
    <p:extLst>
      <p:ext uri="{BB962C8B-B14F-4D97-AF65-F5344CB8AC3E}">
        <p14:creationId xmlns:p14="http://schemas.microsoft.com/office/powerpoint/2010/main" val="25197256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 Col">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30BD4-642B-0430-E0E8-21538EEB054B}"/>
              </a:ext>
            </a:extLst>
          </p:cNvPr>
          <p:cNvSpPr>
            <a:spLocks noGrp="1"/>
          </p:cNvSpPr>
          <p:nvPr>
            <p:ph type="title"/>
          </p:nvPr>
        </p:nvSpPr>
        <p:spPr/>
        <p:txBody>
          <a:bodyPr anchor="ctr"/>
          <a:lstStyle>
            <a:lvl1pPr>
              <a:defRPr b="0" i="0">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593AD522-9EEE-B8FA-6449-DD5472538B78}"/>
              </a:ext>
            </a:extLst>
          </p:cNvPr>
          <p:cNvSpPr>
            <a:spLocks noGrp="1"/>
          </p:cNvSpPr>
          <p:nvPr>
            <p:ph idx="1"/>
          </p:nvPr>
        </p:nvSpPr>
        <p:spPr>
          <a:xfrm>
            <a:off x="609600" y="1158891"/>
            <a:ext cx="5415280" cy="5220000"/>
          </a:xfrm>
        </p:spPr>
        <p:txBody>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CC639E66-2B3D-F018-FFFC-2B4A2DC11F69}"/>
              </a:ext>
            </a:extLst>
          </p:cNvPr>
          <p:cNvSpPr>
            <a:spLocks noGrp="1"/>
          </p:cNvSpPr>
          <p:nvPr>
            <p:ph idx="13"/>
          </p:nvPr>
        </p:nvSpPr>
        <p:spPr>
          <a:xfrm>
            <a:off x="6167120" y="1158890"/>
            <a:ext cx="5415280" cy="5220000"/>
          </a:xfrm>
        </p:spPr>
        <p:txBody>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6449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Col">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30BD4-642B-0430-E0E8-21538EEB054B}"/>
              </a:ext>
            </a:extLst>
          </p:cNvPr>
          <p:cNvSpPr>
            <a:spLocks noGrp="1"/>
          </p:cNvSpPr>
          <p:nvPr>
            <p:ph type="title"/>
          </p:nvPr>
        </p:nvSpPr>
        <p:spPr>
          <a:xfrm>
            <a:off x="609600" y="126955"/>
            <a:ext cx="10972800" cy="936000"/>
          </a:xfrm>
        </p:spPr>
        <p:txBody>
          <a:bodyPr anchor="ctr"/>
          <a:lstStyle>
            <a:lvl1pPr>
              <a:defRPr b="0" i="0">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593AD522-9EEE-B8FA-6449-DD5472538B78}"/>
              </a:ext>
            </a:extLst>
          </p:cNvPr>
          <p:cNvSpPr>
            <a:spLocks noGrp="1"/>
          </p:cNvSpPr>
          <p:nvPr>
            <p:ph idx="1" hasCustomPrompt="1"/>
          </p:nvPr>
        </p:nvSpPr>
        <p:spPr>
          <a:xfrm>
            <a:off x="609600" y="1145242"/>
            <a:ext cx="3599145" cy="5220000"/>
          </a:xfrm>
        </p:spPr>
        <p:txBody>
          <a:bodyPr>
            <a:normAutofit/>
          </a:bodyPr>
          <a:lstStyle>
            <a:lvl1pPr marL="11113" indent="0">
              <a:buNone/>
              <a:tabLst/>
              <a:defRPr sz="2000" b="0" i="0">
                <a:solidFill>
                  <a:schemeClr val="accent1"/>
                </a:solidFill>
                <a:latin typeface="+mn-lt"/>
              </a:defRPr>
            </a:lvl1pPr>
            <a:lvl2pPr marL="11113" indent="0">
              <a:buNone/>
              <a:tabLst/>
              <a:defRPr sz="2000" b="0" i="0">
                <a:solidFill>
                  <a:schemeClr val="accent1"/>
                </a:solidFill>
                <a:latin typeface="+mn-lt"/>
              </a:defRPr>
            </a:lvl2pPr>
            <a:lvl3pPr marL="11113" indent="0">
              <a:buNone/>
              <a:tabLst/>
              <a:defRPr sz="2000" b="0" i="0">
                <a:solidFill>
                  <a:schemeClr val="accent1"/>
                </a:solidFill>
                <a:latin typeface="+mn-lt"/>
              </a:defRPr>
            </a:lvl3pPr>
            <a:lvl4pPr marL="11113" indent="0">
              <a:buNone/>
              <a:tabLst/>
              <a:defRPr sz="2000" b="0" i="0">
                <a:solidFill>
                  <a:schemeClr val="accent1"/>
                </a:solidFill>
                <a:latin typeface="+mn-lt"/>
              </a:defRPr>
            </a:lvl4pPr>
            <a:lvl5pPr marL="11113" indent="0">
              <a:buNone/>
              <a:tabLst/>
              <a:defRPr sz="2000" b="0" i="0">
                <a:solidFill>
                  <a:schemeClr val="accent1"/>
                </a:solidFill>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D0BFA785-179E-6E48-01D6-BC6F4D99C3B1}"/>
              </a:ext>
            </a:extLst>
          </p:cNvPr>
          <p:cNvSpPr>
            <a:spLocks noGrp="1"/>
          </p:cNvSpPr>
          <p:nvPr>
            <p:ph idx="13" hasCustomPrompt="1"/>
          </p:nvPr>
        </p:nvSpPr>
        <p:spPr>
          <a:xfrm>
            <a:off x="4296428" y="1145242"/>
            <a:ext cx="3599145" cy="5220000"/>
          </a:xfrm>
        </p:spPr>
        <p:txBody>
          <a:bodyPr>
            <a:normAutofit/>
          </a:bodyPr>
          <a:lstStyle>
            <a:lvl1pPr marL="11113" indent="0">
              <a:buNone/>
              <a:tabLst/>
              <a:defRPr sz="2000" b="0" i="0">
                <a:solidFill>
                  <a:schemeClr val="accent1"/>
                </a:solidFill>
                <a:latin typeface="+mn-lt"/>
              </a:defRPr>
            </a:lvl1pPr>
            <a:lvl2pPr marL="11113" indent="0">
              <a:buNone/>
              <a:tabLst/>
              <a:defRPr sz="2000" b="0" i="0">
                <a:solidFill>
                  <a:schemeClr val="accent1"/>
                </a:solidFill>
                <a:latin typeface="+mn-lt"/>
              </a:defRPr>
            </a:lvl2pPr>
            <a:lvl3pPr marL="11113" indent="0">
              <a:buNone/>
              <a:tabLst/>
              <a:defRPr sz="2000" b="0" i="0">
                <a:solidFill>
                  <a:schemeClr val="accent1"/>
                </a:solidFill>
                <a:latin typeface="+mn-lt"/>
              </a:defRPr>
            </a:lvl3pPr>
            <a:lvl4pPr marL="11113" indent="0">
              <a:buNone/>
              <a:tabLst/>
              <a:defRPr sz="2000" b="0" i="0">
                <a:solidFill>
                  <a:schemeClr val="accent1"/>
                </a:solidFill>
                <a:latin typeface="+mn-lt"/>
              </a:defRPr>
            </a:lvl4pPr>
            <a:lvl5pPr marL="11113" indent="0">
              <a:buNone/>
              <a:tabLst/>
              <a:defRPr sz="2000" b="0" i="0">
                <a:solidFill>
                  <a:schemeClr val="accent1"/>
                </a:solidFill>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2">
            <a:extLst>
              <a:ext uri="{FF2B5EF4-FFF2-40B4-BE49-F238E27FC236}">
                <a16:creationId xmlns:a16="http://schemas.microsoft.com/office/drawing/2014/main" id="{7515D28D-4DCB-02BA-01C7-13826FF27A21}"/>
              </a:ext>
            </a:extLst>
          </p:cNvPr>
          <p:cNvSpPr>
            <a:spLocks noGrp="1"/>
          </p:cNvSpPr>
          <p:nvPr>
            <p:ph idx="14" hasCustomPrompt="1"/>
          </p:nvPr>
        </p:nvSpPr>
        <p:spPr>
          <a:xfrm>
            <a:off x="7983255" y="1145242"/>
            <a:ext cx="3599145" cy="5220000"/>
          </a:xfrm>
        </p:spPr>
        <p:txBody>
          <a:bodyPr>
            <a:normAutofit/>
          </a:bodyPr>
          <a:lstStyle>
            <a:lvl1pPr marL="11113" indent="0">
              <a:buNone/>
              <a:tabLst/>
              <a:defRPr sz="2000" b="0" i="0">
                <a:solidFill>
                  <a:schemeClr val="accent1"/>
                </a:solidFill>
                <a:latin typeface="+mn-lt"/>
              </a:defRPr>
            </a:lvl1pPr>
            <a:lvl2pPr marL="11113" indent="0">
              <a:buNone/>
              <a:tabLst/>
              <a:defRPr sz="2000" b="0" i="0">
                <a:solidFill>
                  <a:schemeClr val="accent1"/>
                </a:solidFill>
                <a:latin typeface="+mn-lt"/>
              </a:defRPr>
            </a:lvl2pPr>
            <a:lvl3pPr marL="11113" indent="0">
              <a:buNone/>
              <a:tabLst/>
              <a:defRPr sz="2000" b="0" i="0">
                <a:solidFill>
                  <a:schemeClr val="accent1"/>
                </a:solidFill>
                <a:latin typeface="+mn-lt"/>
              </a:defRPr>
            </a:lvl3pPr>
            <a:lvl4pPr marL="11113" indent="0">
              <a:buNone/>
              <a:tabLst/>
              <a:defRPr sz="2000" b="0" i="0">
                <a:solidFill>
                  <a:schemeClr val="accent1"/>
                </a:solidFill>
                <a:latin typeface="+mn-lt"/>
              </a:defRPr>
            </a:lvl4pPr>
            <a:lvl5pPr marL="11113" indent="0">
              <a:buNone/>
              <a:tabLst/>
              <a:defRPr sz="2000" b="0" i="0">
                <a:solidFill>
                  <a:schemeClr val="accent1"/>
                </a:solidFill>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52053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Content Ima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B1C17739-91A8-A513-96B8-3D87068521AD}"/>
              </a:ext>
            </a:extLst>
          </p:cNvPr>
          <p:cNvSpPr>
            <a:spLocks noGrp="1"/>
          </p:cNvSpPr>
          <p:nvPr>
            <p:ph type="pic" sz="quarter" idx="10" hasCustomPrompt="1"/>
          </p:nvPr>
        </p:nvSpPr>
        <p:spPr>
          <a:xfrm>
            <a:off x="5009501" y="1179362"/>
            <a:ext cx="7182499" cy="5678638"/>
          </a:xfrm>
        </p:spPr>
        <p:txBody>
          <a:bodyPr/>
          <a:lstStyle>
            <a:lvl1pPr>
              <a:defRPr b="0" i="0"/>
            </a:lvl1pPr>
          </a:lstStyle>
          <a:p>
            <a:r>
              <a:rPr lang="en-US"/>
              <a:t>Drop Image Here then send to back</a:t>
            </a:r>
          </a:p>
        </p:txBody>
      </p:sp>
      <p:sp>
        <p:nvSpPr>
          <p:cNvPr id="6" name="Content Placeholder 2">
            <a:extLst>
              <a:ext uri="{FF2B5EF4-FFF2-40B4-BE49-F238E27FC236}">
                <a16:creationId xmlns:a16="http://schemas.microsoft.com/office/drawing/2014/main" id="{A7059D4E-547E-F859-CC22-4D3943079F32}"/>
              </a:ext>
            </a:extLst>
          </p:cNvPr>
          <p:cNvSpPr>
            <a:spLocks noGrp="1"/>
          </p:cNvSpPr>
          <p:nvPr>
            <p:ph idx="1"/>
          </p:nvPr>
        </p:nvSpPr>
        <p:spPr>
          <a:xfrm>
            <a:off x="609600" y="1179362"/>
            <a:ext cx="4114800" cy="5220000"/>
          </a:xfrm>
        </p:spPr>
        <p:txBody>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D19F97F0-F4CF-BD59-10FC-DFDFAEAB75F0}"/>
              </a:ext>
            </a:extLst>
          </p:cNvPr>
          <p:cNvSpPr>
            <a:spLocks noGrp="1"/>
          </p:cNvSpPr>
          <p:nvPr>
            <p:ph type="title"/>
          </p:nvPr>
        </p:nvSpPr>
        <p:spPr>
          <a:xfrm>
            <a:off x="609600" y="131547"/>
            <a:ext cx="10972800" cy="936000"/>
          </a:xfrm>
        </p:spPr>
        <p:txBody>
          <a:bodyPr anchor="ctr"/>
          <a:lstStyle>
            <a:lvl1pPr>
              <a:defRPr b="0" i="0">
                <a:latin typeface="+mn-lt"/>
              </a:defRPr>
            </a:lvl1pPr>
          </a:lstStyle>
          <a:p>
            <a:r>
              <a:rPr lang="en-US"/>
              <a:t>Click to edit Master title style</a:t>
            </a:r>
          </a:p>
        </p:txBody>
      </p:sp>
    </p:spTree>
    <p:extLst>
      <p:ext uri="{BB962C8B-B14F-4D97-AF65-F5344CB8AC3E}">
        <p14:creationId xmlns:p14="http://schemas.microsoft.com/office/powerpoint/2010/main" val="39338228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ards Layout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25E7-EB2C-E30A-B6DE-661AFFA16037}"/>
              </a:ext>
            </a:extLst>
          </p:cNvPr>
          <p:cNvSpPr>
            <a:spLocks noGrp="1"/>
          </p:cNvSpPr>
          <p:nvPr>
            <p:ph type="title"/>
          </p:nvPr>
        </p:nvSpPr>
        <p:spPr/>
        <p:txBody>
          <a:bodyPr/>
          <a:lstStyle/>
          <a:p>
            <a:r>
              <a:rPr lang="en-US"/>
              <a:t>Click to edit Master title style</a:t>
            </a:r>
          </a:p>
        </p:txBody>
      </p:sp>
      <p:sp>
        <p:nvSpPr>
          <p:cNvPr id="5" name="Rectangle">
            <a:extLst>
              <a:ext uri="{FF2B5EF4-FFF2-40B4-BE49-F238E27FC236}">
                <a16:creationId xmlns:a16="http://schemas.microsoft.com/office/drawing/2014/main" id="{D5956033-5877-C73E-55A1-2B706439AD77}"/>
              </a:ext>
            </a:extLst>
          </p:cNvPr>
          <p:cNvSpPr/>
          <p:nvPr userDrawn="1"/>
        </p:nvSpPr>
        <p:spPr>
          <a:xfrm>
            <a:off x="611645" y="1520130"/>
            <a:ext cx="5342281" cy="1960697"/>
          </a:xfrm>
          <a:prstGeom prst="rect">
            <a:avLst/>
          </a:prstGeom>
          <a:solidFill>
            <a:schemeClr val="accent1">
              <a:lumMod val="50000"/>
            </a:schemeClr>
          </a:solidFill>
          <a:ln w="25400">
            <a:miter lim="400000"/>
          </a:ln>
          <a:effectLst>
            <a:outerShdw blurRad="508000" dist="76200" dir="5400000" rotWithShape="0">
              <a:srgbClr val="000000">
                <a:alpha val="8960"/>
              </a:srgbClr>
            </a:outerShdw>
          </a:effectLst>
        </p:spPr>
        <p:txBody>
          <a:bodyPr tIns="45708" bIns="45708" anchor="ctr"/>
          <a:lstStyle/>
          <a:p>
            <a:pPr>
              <a:defRPr sz="2000"/>
            </a:pPr>
            <a:endParaRPr sz="1000" b="0" i="0">
              <a:latin typeface="GT Walsheim Regular" pitchFamily="2" charset="77"/>
            </a:endParaRPr>
          </a:p>
        </p:txBody>
      </p:sp>
      <p:sp>
        <p:nvSpPr>
          <p:cNvPr id="25" name="Rectangle">
            <a:extLst>
              <a:ext uri="{FF2B5EF4-FFF2-40B4-BE49-F238E27FC236}">
                <a16:creationId xmlns:a16="http://schemas.microsoft.com/office/drawing/2014/main" id="{0D7C4FE9-8A0A-D756-B6C8-13FAC271A5EC}"/>
              </a:ext>
            </a:extLst>
          </p:cNvPr>
          <p:cNvSpPr/>
          <p:nvPr userDrawn="1"/>
        </p:nvSpPr>
        <p:spPr>
          <a:xfrm>
            <a:off x="6234899" y="1520130"/>
            <a:ext cx="5342281" cy="1960697"/>
          </a:xfrm>
          <a:prstGeom prst="rect">
            <a:avLst/>
          </a:prstGeom>
          <a:solidFill>
            <a:schemeClr val="accent2"/>
          </a:solidFill>
          <a:ln w="25400">
            <a:miter lim="400000"/>
          </a:ln>
          <a:effectLst>
            <a:outerShdw blurRad="508000" dist="76200" dir="5400000" rotWithShape="0">
              <a:srgbClr val="000000">
                <a:alpha val="8960"/>
              </a:srgbClr>
            </a:outerShdw>
          </a:effectLst>
        </p:spPr>
        <p:txBody>
          <a:bodyPr tIns="45708" bIns="45708" anchor="ctr"/>
          <a:lstStyle/>
          <a:p>
            <a:pPr>
              <a:defRPr sz="2000"/>
            </a:pPr>
            <a:endParaRPr sz="1000" b="0" i="0">
              <a:latin typeface="GT Walsheim Regular" pitchFamily="2" charset="77"/>
            </a:endParaRPr>
          </a:p>
        </p:txBody>
      </p:sp>
      <p:sp>
        <p:nvSpPr>
          <p:cNvPr id="26" name="Rectangle">
            <a:extLst>
              <a:ext uri="{FF2B5EF4-FFF2-40B4-BE49-F238E27FC236}">
                <a16:creationId xmlns:a16="http://schemas.microsoft.com/office/drawing/2014/main" id="{F1DB830E-88B0-9CD3-B7ED-B11703BEDFE3}"/>
              </a:ext>
            </a:extLst>
          </p:cNvPr>
          <p:cNvSpPr/>
          <p:nvPr userDrawn="1"/>
        </p:nvSpPr>
        <p:spPr>
          <a:xfrm>
            <a:off x="611645" y="3682645"/>
            <a:ext cx="5342281" cy="1960696"/>
          </a:xfrm>
          <a:prstGeom prst="rect">
            <a:avLst/>
          </a:prstGeom>
          <a:solidFill>
            <a:schemeClr val="accent2"/>
          </a:solidFill>
          <a:ln w="25400">
            <a:miter lim="400000"/>
          </a:ln>
          <a:effectLst>
            <a:outerShdw blurRad="508000" dist="76200" dir="5400000" rotWithShape="0">
              <a:srgbClr val="000000">
                <a:alpha val="8960"/>
              </a:srgbClr>
            </a:outerShdw>
          </a:effectLst>
        </p:spPr>
        <p:txBody>
          <a:bodyPr tIns="45708" bIns="45708" anchor="ctr"/>
          <a:lstStyle/>
          <a:p>
            <a:pPr>
              <a:defRPr sz="2000"/>
            </a:pPr>
            <a:endParaRPr sz="1000" b="0" i="0">
              <a:latin typeface="GT Walsheim Regular" pitchFamily="2" charset="77"/>
            </a:endParaRPr>
          </a:p>
        </p:txBody>
      </p:sp>
      <p:sp>
        <p:nvSpPr>
          <p:cNvPr id="27" name="Rectangle">
            <a:extLst>
              <a:ext uri="{FF2B5EF4-FFF2-40B4-BE49-F238E27FC236}">
                <a16:creationId xmlns:a16="http://schemas.microsoft.com/office/drawing/2014/main" id="{D40CED6D-4981-3145-F0AD-00AF0529C32F}"/>
              </a:ext>
            </a:extLst>
          </p:cNvPr>
          <p:cNvSpPr/>
          <p:nvPr userDrawn="1"/>
        </p:nvSpPr>
        <p:spPr>
          <a:xfrm>
            <a:off x="6234899" y="3682645"/>
            <a:ext cx="5342281" cy="1960696"/>
          </a:xfrm>
          <a:prstGeom prst="rect">
            <a:avLst/>
          </a:prstGeom>
          <a:solidFill>
            <a:schemeClr val="accent1">
              <a:lumMod val="50000"/>
            </a:schemeClr>
          </a:solidFill>
          <a:ln w="25400">
            <a:miter lim="400000"/>
          </a:ln>
          <a:effectLst>
            <a:outerShdw blurRad="508000" dist="76200" dir="5400000" rotWithShape="0">
              <a:srgbClr val="000000">
                <a:alpha val="8960"/>
              </a:srgbClr>
            </a:outerShdw>
          </a:effectLst>
        </p:spPr>
        <p:txBody>
          <a:bodyPr tIns="45708" bIns="45708" anchor="ctr"/>
          <a:lstStyle/>
          <a:p>
            <a:pPr>
              <a:defRPr sz="2000"/>
            </a:pPr>
            <a:endParaRPr sz="1000" b="0" i="0">
              <a:latin typeface="GT Walsheim Regular" pitchFamily="2" charset="77"/>
            </a:endParaRPr>
          </a:p>
        </p:txBody>
      </p:sp>
      <p:sp>
        <p:nvSpPr>
          <p:cNvPr id="28" name="Card Item">
            <a:extLst>
              <a:ext uri="{FF2B5EF4-FFF2-40B4-BE49-F238E27FC236}">
                <a16:creationId xmlns:a16="http://schemas.microsoft.com/office/drawing/2014/main" id="{5644E626-F1A0-39D0-2882-87AB16C27A16}"/>
              </a:ext>
            </a:extLst>
          </p:cNvPr>
          <p:cNvSpPr txBox="1">
            <a:spLocks noGrp="1"/>
          </p:cNvSpPr>
          <p:nvPr>
            <p:ph type="body" sz="quarter" idx="22"/>
          </p:nvPr>
        </p:nvSpPr>
        <p:spPr>
          <a:xfrm>
            <a:off x="759500" y="1675984"/>
            <a:ext cx="3475631" cy="384721"/>
          </a:xfrm>
          <a:prstGeom prst="rect">
            <a:avLst/>
          </a:prstGeom>
        </p:spPr>
        <p:txBody>
          <a:bodyPr wrap="none">
            <a:spAutoFit/>
          </a:bodyPr>
          <a:lstStyle>
            <a:lvl1pPr marL="0" indent="0">
              <a:lnSpc>
                <a:spcPct val="100000"/>
              </a:lnSpc>
              <a:spcBef>
                <a:spcPts val="0"/>
              </a:spcBef>
              <a:buClrTx/>
              <a:buSzTx/>
              <a:buFontTx/>
              <a:buNone/>
              <a:defRPr sz="1900">
                <a:solidFill>
                  <a:schemeClr val="bg1"/>
                </a:solidFill>
                <a:latin typeface="+mn-lt"/>
                <a:ea typeface="GT Walsheim Regular" pitchFamily="2" charset="77"/>
                <a:cs typeface="GT Walsheim Regular" pitchFamily="2" charset="77"/>
                <a:sym typeface="GTWalsheim-Regular"/>
              </a:defRPr>
            </a:lvl1pPr>
          </a:lstStyle>
          <a:p>
            <a:pPr lvl="0"/>
            <a:r>
              <a:rPr lang="en-US"/>
              <a:t>Click to edit Master text styles</a:t>
            </a:r>
          </a:p>
        </p:txBody>
      </p:sp>
      <p:sp>
        <p:nvSpPr>
          <p:cNvPr id="29" name="Lorem ipsum dolor sit amet, consectetur adipiscing elit, sed do eiusmod tempor incididunt ut labore et dolore magna aliqua. At varius vel pharetra vel turpis.">
            <a:extLst>
              <a:ext uri="{FF2B5EF4-FFF2-40B4-BE49-F238E27FC236}">
                <a16:creationId xmlns:a16="http://schemas.microsoft.com/office/drawing/2014/main" id="{D16D32A5-05A7-2FAE-4871-49F636E6287A}"/>
              </a:ext>
            </a:extLst>
          </p:cNvPr>
          <p:cNvSpPr txBox="1">
            <a:spLocks noGrp="1"/>
          </p:cNvSpPr>
          <p:nvPr>
            <p:ph type="body" sz="quarter" idx="23"/>
          </p:nvPr>
        </p:nvSpPr>
        <p:spPr>
          <a:xfrm>
            <a:off x="759500" y="2027213"/>
            <a:ext cx="4908705" cy="246221"/>
          </a:xfrm>
          <a:prstGeom prst="rect">
            <a:avLst/>
          </a:prstGeom>
        </p:spPr>
        <p:txBody>
          <a:bodyPr>
            <a:spAutoFit/>
          </a:bodyPr>
          <a:lstStyle>
            <a:lvl1pPr marL="0" indent="0">
              <a:lnSpc>
                <a:spcPct val="100000"/>
              </a:lnSpc>
              <a:spcBef>
                <a:spcPts val="0"/>
              </a:spcBef>
              <a:buClrTx/>
              <a:buSzTx/>
              <a:buFontTx/>
              <a:buNone/>
              <a:defRPr sz="1000">
                <a:solidFill>
                  <a:schemeClr val="bg1"/>
                </a:solidFill>
                <a:latin typeface="+mn-lt"/>
                <a:ea typeface="GT Walsheim Regular" pitchFamily="2" charset="77"/>
                <a:cs typeface="GT Walsheim Regular" pitchFamily="2" charset="77"/>
                <a:sym typeface="GTWalsheim-Regular"/>
              </a:defRPr>
            </a:lvl1pPr>
          </a:lstStyle>
          <a:p>
            <a:pPr lvl="0"/>
            <a:r>
              <a:rPr lang="en-US"/>
              <a:t>Click to edit Master text styles</a:t>
            </a:r>
          </a:p>
        </p:txBody>
      </p:sp>
      <p:sp>
        <p:nvSpPr>
          <p:cNvPr id="30" name="Card Item">
            <a:extLst>
              <a:ext uri="{FF2B5EF4-FFF2-40B4-BE49-F238E27FC236}">
                <a16:creationId xmlns:a16="http://schemas.microsoft.com/office/drawing/2014/main" id="{72FAD48E-C05F-8300-0B95-95A4B635F188}"/>
              </a:ext>
            </a:extLst>
          </p:cNvPr>
          <p:cNvSpPr txBox="1">
            <a:spLocks noGrp="1"/>
          </p:cNvSpPr>
          <p:nvPr>
            <p:ph type="body" sz="quarter" idx="24"/>
          </p:nvPr>
        </p:nvSpPr>
        <p:spPr>
          <a:xfrm>
            <a:off x="764578" y="3825274"/>
            <a:ext cx="3475631" cy="384721"/>
          </a:xfrm>
          <a:prstGeom prst="rect">
            <a:avLst/>
          </a:prstGeom>
        </p:spPr>
        <p:txBody>
          <a:bodyPr wrap="none">
            <a:spAutoFit/>
          </a:bodyPr>
          <a:lstStyle>
            <a:lvl1pPr marL="0" indent="0">
              <a:lnSpc>
                <a:spcPct val="100000"/>
              </a:lnSpc>
              <a:spcBef>
                <a:spcPts val="0"/>
              </a:spcBef>
              <a:buClrTx/>
              <a:buSzTx/>
              <a:buFontTx/>
              <a:buNone/>
              <a:defRPr sz="1900">
                <a:latin typeface="+mn-lt"/>
                <a:ea typeface="GT Walsheim Regular" pitchFamily="2" charset="77"/>
                <a:cs typeface="GT Walsheim Regular" pitchFamily="2" charset="77"/>
                <a:sym typeface="GTWalsheim-Regular"/>
              </a:defRPr>
            </a:lvl1pPr>
          </a:lstStyle>
          <a:p>
            <a:pPr lvl="0"/>
            <a:r>
              <a:rPr lang="en-US"/>
              <a:t>Click to edit Master text styles</a:t>
            </a:r>
          </a:p>
        </p:txBody>
      </p:sp>
      <p:sp>
        <p:nvSpPr>
          <p:cNvPr id="31" name="Lorem ipsum dolor sit amet, consectetur adipiscing elit, sed do eiusmod tempor incididunt ut labore et dolore magna aliqua. At varius vel pharetra vel turpis.">
            <a:extLst>
              <a:ext uri="{FF2B5EF4-FFF2-40B4-BE49-F238E27FC236}">
                <a16:creationId xmlns:a16="http://schemas.microsoft.com/office/drawing/2014/main" id="{FDF259A3-9B7B-0299-4DD2-EE68777C9AF0}"/>
              </a:ext>
            </a:extLst>
          </p:cNvPr>
          <p:cNvSpPr txBox="1">
            <a:spLocks noGrp="1"/>
          </p:cNvSpPr>
          <p:nvPr>
            <p:ph type="body" sz="quarter" idx="25"/>
          </p:nvPr>
        </p:nvSpPr>
        <p:spPr>
          <a:xfrm>
            <a:off x="764578" y="4176503"/>
            <a:ext cx="4898548" cy="246221"/>
          </a:xfrm>
          <a:prstGeom prst="rect">
            <a:avLst/>
          </a:prstGeom>
        </p:spPr>
        <p:txBody>
          <a:bodyPr>
            <a:spAutoFit/>
          </a:bodyPr>
          <a:lstStyle>
            <a:lvl1pPr marL="0" indent="0">
              <a:lnSpc>
                <a:spcPct val="100000"/>
              </a:lnSpc>
              <a:spcBef>
                <a:spcPts val="0"/>
              </a:spcBef>
              <a:buClrTx/>
              <a:buSzTx/>
              <a:buFontTx/>
              <a:buNone/>
              <a:defRPr sz="1000">
                <a:latin typeface="+mn-lt"/>
                <a:ea typeface="GT Walsheim Regular" pitchFamily="2" charset="77"/>
                <a:cs typeface="GT Walsheim Regular" pitchFamily="2" charset="77"/>
                <a:sym typeface="GTWalsheim-Regular"/>
              </a:defRPr>
            </a:lvl1pPr>
          </a:lstStyle>
          <a:p>
            <a:pPr lvl="0"/>
            <a:r>
              <a:rPr lang="en-US"/>
              <a:t>Click to edit Master text styles</a:t>
            </a:r>
          </a:p>
        </p:txBody>
      </p:sp>
      <p:sp>
        <p:nvSpPr>
          <p:cNvPr id="32" name="Card Item">
            <a:extLst>
              <a:ext uri="{FF2B5EF4-FFF2-40B4-BE49-F238E27FC236}">
                <a16:creationId xmlns:a16="http://schemas.microsoft.com/office/drawing/2014/main" id="{F327321D-7E71-B760-CDDE-2D8BB97A0172}"/>
              </a:ext>
            </a:extLst>
          </p:cNvPr>
          <p:cNvSpPr txBox="1">
            <a:spLocks noGrp="1"/>
          </p:cNvSpPr>
          <p:nvPr>
            <p:ph type="body" sz="quarter" idx="26"/>
          </p:nvPr>
        </p:nvSpPr>
        <p:spPr>
          <a:xfrm>
            <a:off x="6383176" y="1673742"/>
            <a:ext cx="3475631" cy="384721"/>
          </a:xfrm>
          <a:prstGeom prst="rect">
            <a:avLst/>
          </a:prstGeom>
        </p:spPr>
        <p:txBody>
          <a:bodyPr wrap="none">
            <a:spAutoFit/>
          </a:bodyPr>
          <a:lstStyle>
            <a:lvl1pPr marL="0" indent="0">
              <a:lnSpc>
                <a:spcPct val="100000"/>
              </a:lnSpc>
              <a:spcBef>
                <a:spcPts val="0"/>
              </a:spcBef>
              <a:buClrTx/>
              <a:buSzTx/>
              <a:buFontTx/>
              <a:buNone/>
              <a:defRPr sz="1900">
                <a:latin typeface="+mn-lt"/>
                <a:ea typeface="GT Walsheim Regular" pitchFamily="2" charset="77"/>
                <a:cs typeface="GT Walsheim Regular" pitchFamily="2" charset="77"/>
                <a:sym typeface="GTWalsheim-Regular"/>
              </a:defRPr>
            </a:lvl1pPr>
          </a:lstStyle>
          <a:p>
            <a:pPr lvl="0"/>
            <a:r>
              <a:rPr lang="en-US"/>
              <a:t>Click to edit Master text styles</a:t>
            </a:r>
          </a:p>
        </p:txBody>
      </p:sp>
      <p:sp>
        <p:nvSpPr>
          <p:cNvPr id="33" name="Lorem ipsum dolor sit amet, consectetur adipiscing elit, sed do eiusmod tempor incididunt ut labore et dolore magna aliqua. At varius vel pharetra vel turpis.">
            <a:extLst>
              <a:ext uri="{FF2B5EF4-FFF2-40B4-BE49-F238E27FC236}">
                <a16:creationId xmlns:a16="http://schemas.microsoft.com/office/drawing/2014/main" id="{58E9AE7E-873C-16E0-D558-6C8CB56AFCC9}"/>
              </a:ext>
            </a:extLst>
          </p:cNvPr>
          <p:cNvSpPr txBox="1">
            <a:spLocks noGrp="1"/>
          </p:cNvSpPr>
          <p:nvPr>
            <p:ph type="body" sz="quarter" idx="27"/>
          </p:nvPr>
        </p:nvSpPr>
        <p:spPr>
          <a:xfrm>
            <a:off x="6383176" y="2024970"/>
            <a:ext cx="4908705" cy="246221"/>
          </a:xfrm>
          <a:prstGeom prst="rect">
            <a:avLst/>
          </a:prstGeom>
        </p:spPr>
        <p:txBody>
          <a:bodyPr>
            <a:spAutoFit/>
          </a:bodyPr>
          <a:lstStyle>
            <a:lvl1pPr marL="0" indent="0">
              <a:lnSpc>
                <a:spcPct val="100000"/>
              </a:lnSpc>
              <a:spcBef>
                <a:spcPts val="0"/>
              </a:spcBef>
              <a:buClrTx/>
              <a:buSzTx/>
              <a:buFontTx/>
              <a:buNone/>
              <a:defRPr sz="1000">
                <a:latin typeface="+mn-lt"/>
                <a:ea typeface="GT Walsheim Regular" pitchFamily="2" charset="77"/>
                <a:cs typeface="GT Walsheim Regular" pitchFamily="2" charset="77"/>
                <a:sym typeface="GTWalsheim-Regular"/>
              </a:defRPr>
            </a:lvl1pPr>
          </a:lstStyle>
          <a:p>
            <a:pPr lvl="0"/>
            <a:r>
              <a:rPr lang="en-US"/>
              <a:t>Click to edit Master text styles</a:t>
            </a:r>
          </a:p>
        </p:txBody>
      </p:sp>
      <p:sp>
        <p:nvSpPr>
          <p:cNvPr id="34" name="Card Item">
            <a:extLst>
              <a:ext uri="{FF2B5EF4-FFF2-40B4-BE49-F238E27FC236}">
                <a16:creationId xmlns:a16="http://schemas.microsoft.com/office/drawing/2014/main" id="{B1E0B51F-591E-C621-605F-EBBBDFF9A0B5}"/>
              </a:ext>
            </a:extLst>
          </p:cNvPr>
          <p:cNvSpPr txBox="1">
            <a:spLocks noGrp="1"/>
          </p:cNvSpPr>
          <p:nvPr>
            <p:ph type="body" sz="quarter" idx="28"/>
          </p:nvPr>
        </p:nvSpPr>
        <p:spPr>
          <a:xfrm>
            <a:off x="6383176" y="3830744"/>
            <a:ext cx="3475631" cy="384721"/>
          </a:xfrm>
          <a:prstGeom prst="rect">
            <a:avLst/>
          </a:prstGeom>
        </p:spPr>
        <p:txBody>
          <a:bodyPr wrap="none">
            <a:spAutoFit/>
          </a:bodyPr>
          <a:lstStyle>
            <a:lvl1pPr marL="0" indent="0">
              <a:lnSpc>
                <a:spcPct val="100000"/>
              </a:lnSpc>
              <a:spcBef>
                <a:spcPts val="0"/>
              </a:spcBef>
              <a:buClrTx/>
              <a:buSzTx/>
              <a:buFontTx/>
              <a:buNone/>
              <a:defRPr sz="1900">
                <a:solidFill>
                  <a:schemeClr val="bg1"/>
                </a:solidFill>
                <a:latin typeface="+mn-lt"/>
                <a:ea typeface="GT Walsheim Regular" pitchFamily="2" charset="77"/>
                <a:cs typeface="GT Walsheim Regular" pitchFamily="2" charset="77"/>
                <a:sym typeface="GTWalsheim-Regular"/>
              </a:defRPr>
            </a:lvl1pPr>
          </a:lstStyle>
          <a:p>
            <a:pPr lvl="0"/>
            <a:r>
              <a:rPr lang="en-US"/>
              <a:t>Click to edit Master text styles</a:t>
            </a:r>
          </a:p>
        </p:txBody>
      </p:sp>
      <p:sp>
        <p:nvSpPr>
          <p:cNvPr id="35" name="Lorem ipsum dolor sit amet, consectetur adipiscing elit, sed do eiusmod tempor incididunt ut labore et dolore magna aliqua. At varius vel pharetra vel turpis.">
            <a:extLst>
              <a:ext uri="{FF2B5EF4-FFF2-40B4-BE49-F238E27FC236}">
                <a16:creationId xmlns:a16="http://schemas.microsoft.com/office/drawing/2014/main" id="{6BEED5D3-97A3-E4F9-1E0C-8F5560095A04}"/>
              </a:ext>
            </a:extLst>
          </p:cNvPr>
          <p:cNvSpPr txBox="1">
            <a:spLocks noGrp="1"/>
          </p:cNvSpPr>
          <p:nvPr>
            <p:ph type="body" sz="quarter" idx="29"/>
          </p:nvPr>
        </p:nvSpPr>
        <p:spPr>
          <a:xfrm>
            <a:off x="6383176" y="4181973"/>
            <a:ext cx="5045727" cy="246221"/>
          </a:xfrm>
          <a:prstGeom prst="rect">
            <a:avLst/>
          </a:prstGeom>
        </p:spPr>
        <p:txBody>
          <a:bodyPr>
            <a:spAutoFit/>
          </a:bodyPr>
          <a:lstStyle>
            <a:lvl1pPr marL="0" indent="0">
              <a:lnSpc>
                <a:spcPct val="100000"/>
              </a:lnSpc>
              <a:spcBef>
                <a:spcPts val="0"/>
              </a:spcBef>
              <a:buClrTx/>
              <a:buSzTx/>
              <a:buFontTx/>
              <a:buNone/>
              <a:defRPr sz="1000">
                <a:solidFill>
                  <a:schemeClr val="bg1"/>
                </a:solidFill>
                <a:latin typeface="+mn-lt"/>
                <a:ea typeface="GT Walsheim Regular" pitchFamily="2" charset="77"/>
                <a:cs typeface="GT Walsheim Regular" pitchFamily="2" charset="77"/>
                <a:sym typeface="GTWalsheim-Regular"/>
              </a:defRPr>
            </a:lvl1pPr>
          </a:lstStyle>
          <a:p>
            <a:pPr lvl="0"/>
            <a:r>
              <a:rPr lang="en-US"/>
              <a:t>Click to edit Master text styles</a:t>
            </a:r>
          </a:p>
        </p:txBody>
      </p:sp>
      <p:sp>
        <p:nvSpPr>
          <p:cNvPr id="36" name="Triangle">
            <a:extLst>
              <a:ext uri="{FF2B5EF4-FFF2-40B4-BE49-F238E27FC236}">
                <a16:creationId xmlns:a16="http://schemas.microsoft.com/office/drawing/2014/main" id="{1AFB832E-6846-89DE-325B-8BDCC7025D6A}"/>
              </a:ext>
            </a:extLst>
          </p:cNvPr>
          <p:cNvSpPr/>
          <p:nvPr userDrawn="1"/>
        </p:nvSpPr>
        <p:spPr>
          <a:xfrm>
            <a:off x="608263" y="5433548"/>
            <a:ext cx="210405" cy="2104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1">
              <a:lumMod val="50000"/>
            </a:schemeClr>
          </a:solidFill>
          <a:ln w="12700">
            <a:miter lim="400000"/>
          </a:ln>
        </p:spPr>
        <p:txBody>
          <a:bodyPr tIns="45708" bIns="45708" anchor="ctr"/>
          <a:lstStyle/>
          <a:p>
            <a:endParaRPr sz="900" b="0" i="0">
              <a:latin typeface="GT Walsheim Regular" pitchFamily="2" charset="77"/>
            </a:endParaRPr>
          </a:p>
        </p:txBody>
      </p:sp>
      <p:sp>
        <p:nvSpPr>
          <p:cNvPr id="37" name="Triangle">
            <a:extLst>
              <a:ext uri="{FF2B5EF4-FFF2-40B4-BE49-F238E27FC236}">
                <a16:creationId xmlns:a16="http://schemas.microsoft.com/office/drawing/2014/main" id="{9B1EB0E5-6893-6F9E-FCC0-CF6E0736BEA8}"/>
              </a:ext>
            </a:extLst>
          </p:cNvPr>
          <p:cNvSpPr/>
          <p:nvPr userDrawn="1"/>
        </p:nvSpPr>
        <p:spPr>
          <a:xfrm>
            <a:off x="608263" y="3270340"/>
            <a:ext cx="210405" cy="2104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2"/>
          </a:solidFill>
          <a:ln w="12700">
            <a:miter lim="400000"/>
          </a:ln>
        </p:spPr>
        <p:txBody>
          <a:bodyPr tIns="45708" bIns="45708" anchor="ctr"/>
          <a:lstStyle/>
          <a:p>
            <a:endParaRPr sz="900" b="0" i="0">
              <a:latin typeface="GT Walsheim Regular" pitchFamily="2" charset="77"/>
            </a:endParaRPr>
          </a:p>
        </p:txBody>
      </p:sp>
      <p:sp>
        <p:nvSpPr>
          <p:cNvPr id="38" name="Triangle">
            <a:extLst>
              <a:ext uri="{FF2B5EF4-FFF2-40B4-BE49-F238E27FC236}">
                <a16:creationId xmlns:a16="http://schemas.microsoft.com/office/drawing/2014/main" id="{CCE22CF4-6341-FAD9-E206-C7091BB760F4}"/>
              </a:ext>
            </a:extLst>
          </p:cNvPr>
          <p:cNvSpPr/>
          <p:nvPr userDrawn="1"/>
        </p:nvSpPr>
        <p:spPr>
          <a:xfrm>
            <a:off x="6234899" y="5433548"/>
            <a:ext cx="210405" cy="2104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2"/>
          </a:solidFill>
          <a:ln w="12700">
            <a:miter lim="400000"/>
          </a:ln>
        </p:spPr>
        <p:txBody>
          <a:bodyPr tIns="45708" bIns="45708" anchor="ctr"/>
          <a:lstStyle/>
          <a:p>
            <a:endParaRPr sz="900" b="0" i="0">
              <a:latin typeface="GT Walsheim Regular" pitchFamily="2" charset="77"/>
            </a:endParaRPr>
          </a:p>
        </p:txBody>
      </p:sp>
      <p:sp>
        <p:nvSpPr>
          <p:cNvPr id="39" name="Triangle">
            <a:extLst>
              <a:ext uri="{FF2B5EF4-FFF2-40B4-BE49-F238E27FC236}">
                <a16:creationId xmlns:a16="http://schemas.microsoft.com/office/drawing/2014/main" id="{7FEEACC3-A822-C5B7-B758-7A8D03335F92}"/>
              </a:ext>
            </a:extLst>
          </p:cNvPr>
          <p:cNvSpPr/>
          <p:nvPr userDrawn="1"/>
        </p:nvSpPr>
        <p:spPr>
          <a:xfrm>
            <a:off x="6234899" y="3270340"/>
            <a:ext cx="210405" cy="2104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1">
              <a:lumMod val="50000"/>
            </a:schemeClr>
          </a:solidFill>
          <a:ln w="12700">
            <a:miter lim="400000"/>
          </a:ln>
        </p:spPr>
        <p:txBody>
          <a:bodyPr tIns="45708" bIns="45708" anchor="ctr"/>
          <a:lstStyle/>
          <a:p>
            <a:endParaRPr sz="900" b="0" i="0">
              <a:latin typeface="GT Walsheim Regular" pitchFamily="2" charset="77"/>
            </a:endParaRPr>
          </a:p>
        </p:txBody>
      </p:sp>
    </p:spTree>
    <p:extLst>
      <p:ext uri="{BB962C8B-B14F-4D97-AF65-F5344CB8AC3E}">
        <p14:creationId xmlns:p14="http://schemas.microsoft.com/office/powerpoint/2010/main" val="11876026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rds Layou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125E7-EB2C-E30A-B6DE-661AFFA16037}"/>
              </a:ext>
            </a:extLst>
          </p:cNvPr>
          <p:cNvSpPr>
            <a:spLocks noGrp="1"/>
          </p:cNvSpPr>
          <p:nvPr>
            <p:ph type="title"/>
          </p:nvPr>
        </p:nvSpPr>
        <p:spPr/>
        <p:txBody>
          <a:bodyPr/>
          <a:lstStyle/>
          <a:p>
            <a:r>
              <a:rPr lang="en-US"/>
              <a:t>Click to edit Master title style</a:t>
            </a:r>
          </a:p>
        </p:txBody>
      </p:sp>
      <p:sp>
        <p:nvSpPr>
          <p:cNvPr id="9" name="Rectangle">
            <a:extLst>
              <a:ext uri="{FF2B5EF4-FFF2-40B4-BE49-F238E27FC236}">
                <a16:creationId xmlns:a16="http://schemas.microsoft.com/office/drawing/2014/main" id="{FE33B497-AB29-695E-5EBD-8A45D5F23101}"/>
              </a:ext>
            </a:extLst>
          </p:cNvPr>
          <p:cNvSpPr/>
          <p:nvPr userDrawn="1"/>
        </p:nvSpPr>
        <p:spPr>
          <a:xfrm>
            <a:off x="611645" y="1520130"/>
            <a:ext cx="5342281" cy="1960697"/>
          </a:xfrm>
          <a:prstGeom prst="rect">
            <a:avLst/>
          </a:prstGeom>
          <a:solidFill>
            <a:srgbClr val="FFFFFF"/>
          </a:solidFill>
          <a:ln w="25400">
            <a:miter lim="400000"/>
          </a:ln>
          <a:effectLst>
            <a:outerShdw blurRad="508000" dist="76200" dir="5400000" rotWithShape="0">
              <a:srgbClr val="000000">
                <a:alpha val="8960"/>
              </a:srgbClr>
            </a:outerShdw>
          </a:effectLst>
        </p:spPr>
        <p:txBody>
          <a:bodyPr tIns="45708" bIns="45708" anchor="ctr"/>
          <a:lstStyle/>
          <a:p>
            <a:pPr>
              <a:defRPr sz="2000"/>
            </a:pPr>
            <a:endParaRPr sz="1000" b="0" i="0">
              <a:latin typeface="GT Walsheim Regular" pitchFamily="2" charset="77"/>
            </a:endParaRPr>
          </a:p>
        </p:txBody>
      </p:sp>
      <p:sp>
        <p:nvSpPr>
          <p:cNvPr id="10" name="Rectangle">
            <a:extLst>
              <a:ext uri="{FF2B5EF4-FFF2-40B4-BE49-F238E27FC236}">
                <a16:creationId xmlns:a16="http://schemas.microsoft.com/office/drawing/2014/main" id="{E2970C83-54FA-408E-8E08-527C493667C4}"/>
              </a:ext>
            </a:extLst>
          </p:cNvPr>
          <p:cNvSpPr/>
          <p:nvPr userDrawn="1"/>
        </p:nvSpPr>
        <p:spPr>
          <a:xfrm>
            <a:off x="6234899" y="1520130"/>
            <a:ext cx="5342281" cy="1960697"/>
          </a:xfrm>
          <a:prstGeom prst="rect">
            <a:avLst/>
          </a:prstGeom>
          <a:solidFill>
            <a:srgbClr val="FFFFFF"/>
          </a:solidFill>
          <a:ln w="25400">
            <a:miter lim="400000"/>
          </a:ln>
          <a:effectLst>
            <a:outerShdw blurRad="508000" dist="76200" dir="5400000" rotWithShape="0">
              <a:srgbClr val="000000">
                <a:alpha val="8960"/>
              </a:srgbClr>
            </a:outerShdw>
          </a:effectLst>
        </p:spPr>
        <p:txBody>
          <a:bodyPr tIns="45708" bIns="45708" anchor="ctr"/>
          <a:lstStyle/>
          <a:p>
            <a:pPr>
              <a:defRPr sz="2000"/>
            </a:pPr>
            <a:endParaRPr sz="1000" b="0" i="0">
              <a:latin typeface="GT Walsheim Regular" pitchFamily="2" charset="77"/>
            </a:endParaRPr>
          </a:p>
        </p:txBody>
      </p:sp>
      <p:sp>
        <p:nvSpPr>
          <p:cNvPr id="11" name="Rectangle">
            <a:extLst>
              <a:ext uri="{FF2B5EF4-FFF2-40B4-BE49-F238E27FC236}">
                <a16:creationId xmlns:a16="http://schemas.microsoft.com/office/drawing/2014/main" id="{FD858E28-A4C9-8866-84F5-BDAA38C86601}"/>
              </a:ext>
            </a:extLst>
          </p:cNvPr>
          <p:cNvSpPr/>
          <p:nvPr userDrawn="1"/>
        </p:nvSpPr>
        <p:spPr>
          <a:xfrm>
            <a:off x="611645" y="3682645"/>
            <a:ext cx="5342281" cy="1960696"/>
          </a:xfrm>
          <a:prstGeom prst="rect">
            <a:avLst/>
          </a:prstGeom>
          <a:solidFill>
            <a:srgbClr val="FFFFFF"/>
          </a:solidFill>
          <a:ln w="25400">
            <a:miter lim="400000"/>
          </a:ln>
          <a:effectLst>
            <a:outerShdw blurRad="508000" dist="76200" dir="5400000" rotWithShape="0">
              <a:srgbClr val="000000">
                <a:alpha val="8960"/>
              </a:srgbClr>
            </a:outerShdw>
          </a:effectLst>
        </p:spPr>
        <p:txBody>
          <a:bodyPr tIns="45708" bIns="45708" anchor="ctr"/>
          <a:lstStyle/>
          <a:p>
            <a:pPr>
              <a:defRPr sz="2000"/>
            </a:pPr>
            <a:endParaRPr sz="1000" b="0" i="0">
              <a:latin typeface="GT Walsheim Regular" pitchFamily="2" charset="77"/>
            </a:endParaRPr>
          </a:p>
        </p:txBody>
      </p:sp>
      <p:sp>
        <p:nvSpPr>
          <p:cNvPr id="12" name="Rectangle">
            <a:extLst>
              <a:ext uri="{FF2B5EF4-FFF2-40B4-BE49-F238E27FC236}">
                <a16:creationId xmlns:a16="http://schemas.microsoft.com/office/drawing/2014/main" id="{C8F7594D-975F-5D82-695A-A36484A3A591}"/>
              </a:ext>
            </a:extLst>
          </p:cNvPr>
          <p:cNvSpPr/>
          <p:nvPr userDrawn="1"/>
        </p:nvSpPr>
        <p:spPr>
          <a:xfrm>
            <a:off x="6234899" y="3682645"/>
            <a:ext cx="5342281" cy="1960696"/>
          </a:xfrm>
          <a:prstGeom prst="rect">
            <a:avLst/>
          </a:prstGeom>
          <a:solidFill>
            <a:srgbClr val="FFFFFF"/>
          </a:solidFill>
          <a:ln w="25400">
            <a:miter lim="400000"/>
          </a:ln>
          <a:effectLst>
            <a:outerShdw blurRad="508000" dist="76200" dir="5400000" rotWithShape="0">
              <a:srgbClr val="000000">
                <a:alpha val="8960"/>
              </a:srgbClr>
            </a:outerShdw>
          </a:effectLst>
        </p:spPr>
        <p:txBody>
          <a:bodyPr tIns="45708" bIns="45708" anchor="ctr"/>
          <a:lstStyle/>
          <a:p>
            <a:pPr>
              <a:defRPr sz="2000"/>
            </a:pPr>
            <a:endParaRPr sz="1000" b="0" i="0">
              <a:latin typeface="GT Walsheim Regular" pitchFamily="2" charset="77"/>
            </a:endParaRPr>
          </a:p>
        </p:txBody>
      </p:sp>
      <p:sp>
        <p:nvSpPr>
          <p:cNvPr id="13" name="Card Item">
            <a:extLst>
              <a:ext uri="{FF2B5EF4-FFF2-40B4-BE49-F238E27FC236}">
                <a16:creationId xmlns:a16="http://schemas.microsoft.com/office/drawing/2014/main" id="{67B8FC8E-6987-9AEF-FF7E-CB0FC396469B}"/>
              </a:ext>
            </a:extLst>
          </p:cNvPr>
          <p:cNvSpPr txBox="1">
            <a:spLocks noGrp="1"/>
          </p:cNvSpPr>
          <p:nvPr>
            <p:ph type="body" sz="quarter" idx="22"/>
          </p:nvPr>
        </p:nvSpPr>
        <p:spPr>
          <a:xfrm>
            <a:off x="759500" y="1675984"/>
            <a:ext cx="3475631" cy="384721"/>
          </a:xfrm>
          <a:prstGeom prst="rect">
            <a:avLst/>
          </a:prstGeom>
        </p:spPr>
        <p:txBody>
          <a:bodyPr wrap="none">
            <a:spAutoFit/>
          </a:bodyPr>
          <a:lstStyle>
            <a:lvl1pPr marL="0" indent="0">
              <a:lnSpc>
                <a:spcPct val="100000"/>
              </a:lnSpc>
              <a:spcBef>
                <a:spcPts val="0"/>
              </a:spcBef>
              <a:buClrTx/>
              <a:buSzTx/>
              <a:buFontTx/>
              <a:buNone/>
              <a:defRPr sz="1900">
                <a:latin typeface="+mn-lt"/>
                <a:ea typeface="GT Walsheim Regular" pitchFamily="2" charset="77"/>
                <a:cs typeface="GT Walsheim Regular" pitchFamily="2" charset="77"/>
                <a:sym typeface="GTWalsheim-Regular"/>
              </a:defRPr>
            </a:lvl1pPr>
          </a:lstStyle>
          <a:p>
            <a:pPr lvl="0"/>
            <a:r>
              <a:rPr lang="en-US"/>
              <a:t>Click to edit Master text styles</a:t>
            </a:r>
          </a:p>
        </p:txBody>
      </p:sp>
      <p:sp>
        <p:nvSpPr>
          <p:cNvPr id="14" name="Lorem ipsum dolor sit amet, consectetur adipiscing elit, sed do eiusmod tempor incididunt ut labore et dolore magna aliqua. At varius vel pharetra vel turpis.">
            <a:extLst>
              <a:ext uri="{FF2B5EF4-FFF2-40B4-BE49-F238E27FC236}">
                <a16:creationId xmlns:a16="http://schemas.microsoft.com/office/drawing/2014/main" id="{64CDE618-FCF6-3AEC-6DC3-6328B2ADF98A}"/>
              </a:ext>
            </a:extLst>
          </p:cNvPr>
          <p:cNvSpPr txBox="1">
            <a:spLocks noGrp="1"/>
          </p:cNvSpPr>
          <p:nvPr>
            <p:ph type="body" sz="quarter" idx="23"/>
          </p:nvPr>
        </p:nvSpPr>
        <p:spPr>
          <a:xfrm>
            <a:off x="759500" y="2027213"/>
            <a:ext cx="4908705" cy="246221"/>
          </a:xfrm>
          <a:prstGeom prst="rect">
            <a:avLst/>
          </a:prstGeom>
        </p:spPr>
        <p:txBody>
          <a:bodyPr>
            <a:spAutoFit/>
          </a:bodyPr>
          <a:lstStyle>
            <a:lvl1pPr marL="0" indent="0">
              <a:lnSpc>
                <a:spcPct val="100000"/>
              </a:lnSpc>
              <a:spcBef>
                <a:spcPts val="0"/>
              </a:spcBef>
              <a:buClrTx/>
              <a:buSzTx/>
              <a:buFontTx/>
              <a:buNone/>
              <a:defRPr sz="1000">
                <a:latin typeface="+mn-lt"/>
                <a:ea typeface="GT Walsheim Regular" pitchFamily="2" charset="77"/>
                <a:cs typeface="GT Walsheim Regular" pitchFamily="2" charset="77"/>
                <a:sym typeface="GTWalsheim-Regular"/>
              </a:defRPr>
            </a:lvl1pPr>
          </a:lstStyle>
          <a:p>
            <a:pPr lvl="0"/>
            <a:r>
              <a:rPr lang="en-US"/>
              <a:t>Click to edit Master text styles</a:t>
            </a:r>
          </a:p>
        </p:txBody>
      </p:sp>
      <p:sp>
        <p:nvSpPr>
          <p:cNvPr id="15" name="Card Item">
            <a:extLst>
              <a:ext uri="{FF2B5EF4-FFF2-40B4-BE49-F238E27FC236}">
                <a16:creationId xmlns:a16="http://schemas.microsoft.com/office/drawing/2014/main" id="{BBB95933-562A-0910-8867-3F470FC03647}"/>
              </a:ext>
            </a:extLst>
          </p:cNvPr>
          <p:cNvSpPr txBox="1">
            <a:spLocks noGrp="1"/>
          </p:cNvSpPr>
          <p:nvPr>
            <p:ph type="body" sz="quarter" idx="24"/>
          </p:nvPr>
        </p:nvSpPr>
        <p:spPr>
          <a:xfrm>
            <a:off x="764578" y="3825274"/>
            <a:ext cx="3475631" cy="384721"/>
          </a:xfrm>
          <a:prstGeom prst="rect">
            <a:avLst/>
          </a:prstGeom>
        </p:spPr>
        <p:txBody>
          <a:bodyPr wrap="none">
            <a:spAutoFit/>
          </a:bodyPr>
          <a:lstStyle>
            <a:lvl1pPr marL="0" indent="0">
              <a:lnSpc>
                <a:spcPct val="100000"/>
              </a:lnSpc>
              <a:spcBef>
                <a:spcPts val="0"/>
              </a:spcBef>
              <a:buClrTx/>
              <a:buSzTx/>
              <a:buFontTx/>
              <a:buNone/>
              <a:defRPr sz="1900">
                <a:latin typeface="+mn-lt"/>
                <a:ea typeface="GT Walsheim Regular" pitchFamily="2" charset="77"/>
                <a:cs typeface="GT Walsheim Regular" pitchFamily="2" charset="77"/>
                <a:sym typeface="GTWalsheim-Regular"/>
              </a:defRPr>
            </a:lvl1pPr>
          </a:lstStyle>
          <a:p>
            <a:pPr lvl="0"/>
            <a:r>
              <a:rPr lang="en-US"/>
              <a:t>Click to edit Master text styles</a:t>
            </a:r>
          </a:p>
        </p:txBody>
      </p:sp>
      <p:sp>
        <p:nvSpPr>
          <p:cNvPr id="16" name="Lorem ipsum dolor sit amet, consectetur adipiscing elit, sed do eiusmod tempor incididunt ut labore et dolore magna aliqua. At varius vel pharetra vel turpis.">
            <a:extLst>
              <a:ext uri="{FF2B5EF4-FFF2-40B4-BE49-F238E27FC236}">
                <a16:creationId xmlns:a16="http://schemas.microsoft.com/office/drawing/2014/main" id="{166D5C4A-741D-4899-3C3B-CF47079A5D82}"/>
              </a:ext>
            </a:extLst>
          </p:cNvPr>
          <p:cNvSpPr txBox="1">
            <a:spLocks noGrp="1"/>
          </p:cNvSpPr>
          <p:nvPr>
            <p:ph type="body" sz="quarter" idx="25"/>
          </p:nvPr>
        </p:nvSpPr>
        <p:spPr>
          <a:xfrm>
            <a:off x="764578" y="4176503"/>
            <a:ext cx="4898548" cy="246221"/>
          </a:xfrm>
          <a:prstGeom prst="rect">
            <a:avLst/>
          </a:prstGeom>
        </p:spPr>
        <p:txBody>
          <a:bodyPr>
            <a:spAutoFit/>
          </a:bodyPr>
          <a:lstStyle>
            <a:lvl1pPr marL="0" indent="0">
              <a:lnSpc>
                <a:spcPct val="100000"/>
              </a:lnSpc>
              <a:spcBef>
                <a:spcPts val="0"/>
              </a:spcBef>
              <a:buClrTx/>
              <a:buSzTx/>
              <a:buFontTx/>
              <a:buNone/>
              <a:defRPr sz="1000">
                <a:latin typeface="+mn-lt"/>
                <a:ea typeface="GT Walsheim Regular" pitchFamily="2" charset="77"/>
                <a:cs typeface="GT Walsheim Regular" pitchFamily="2" charset="77"/>
                <a:sym typeface="GTWalsheim-Regular"/>
              </a:defRPr>
            </a:lvl1pPr>
          </a:lstStyle>
          <a:p>
            <a:pPr lvl="0"/>
            <a:r>
              <a:rPr lang="en-US"/>
              <a:t>Click to edit Master text styles</a:t>
            </a:r>
          </a:p>
        </p:txBody>
      </p:sp>
      <p:sp>
        <p:nvSpPr>
          <p:cNvPr id="17" name="Card Item">
            <a:extLst>
              <a:ext uri="{FF2B5EF4-FFF2-40B4-BE49-F238E27FC236}">
                <a16:creationId xmlns:a16="http://schemas.microsoft.com/office/drawing/2014/main" id="{00F985F3-E2B7-386B-02EA-780319FBFF8B}"/>
              </a:ext>
            </a:extLst>
          </p:cNvPr>
          <p:cNvSpPr txBox="1">
            <a:spLocks noGrp="1"/>
          </p:cNvSpPr>
          <p:nvPr>
            <p:ph type="body" sz="quarter" idx="26"/>
          </p:nvPr>
        </p:nvSpPr>
        <p:spPr>
          <a:xfrm>
            <a:off x="6383176" y="1673742"/>
            <a:ext cx="3475631" cy="384721"/>
          </a:xfrm>
          <a:prstGeom prst="rect">
            <a:avLst/>
          </a:prstGeom>
        </p:spPr>
        <p:txBody>
          <a:bodyPr wrap="none">
            <a:spAutoFit/>
          </a:bodyPr>
          <a:lstStyle>
            <a:lvl1pPr marL="0" indent="0">
              <a:lnSpc>
                <a:spcPct val="100000"/>
              </a:lnSpc>
              <a:spcBef>
                <a:spcPts val="0"/>
              </a:spcBef>
              <a:buClrTx/>
              <a:buSzTx/>
              <a:buFontTx/>
              <a:buNone/>
              <a:defRPr sz="1900">
                <a:latin typeface="+mn-lt"/>
                <a:ea typeface="GT Walsheim Regular" pitchFamily="2" charset="77"/>
                <a:cs typeface="GT Walsheim Regular" pitchFamily="2" charset="77"/>
                <a:sym typeface="GTWalsheim-Regular"/>
              </a:defRPr>
            </a:lvl1pPr>
          </a:lstStyle>
          <a:p>
            <a:pPr lvl="0"/>
            <a:r>
              <a:rPr lang="en-US"/>
              <a:t>Click to edit Master text styles</a:t>
            </a:r>
          </a:p>
        </p:txBody>
      </p:sp>
      <p:sp>
        <p:nvSpPr>
          <p:cNvPr id="18" name="Lorem ipsum dolor sit amet, consectetur adipiscing elit, sed do eiusmod tempor incididunt ut labore et dolore magna aliqua. At varius vel pharetra vel turpis.">
            <a:extLst>
              <a:ext uri="{FF2B5EF4-FFF2-40B4-BE49-F238E27FC236}">
                <a16:creationId xmlns:a16="http://schemas.microsoft.com/office/drawing/2014/main" id="{175D5C4F-C46F-6243-CD61-8FE023875864}"/>
              </a:ext>
            </a:extLst>
          </p:cNvPr>
          <p:cNvSpPr txBox="1">
            <a:spLocks noGrp="1"/>
          </p:cNvSpPr>
          <p:nvPr>
            <p:ph type="body" sz="quarter" idx="27"/>
          </p:nvPr>
        </p:nvSpPr>
        <p:spPr>
          <a:xfrm>
            <a:off x="6383176" y="2024970"/>
            <a:ext cx="4908705" cy="246221"/>
          </a:xfrm>
          <a:prstGeom prst="rect">
            <a:avLst/>
          </a:prstGeom>
        </p:spPr>
        <p:txBody>
          <a:bodyPr>
            <a:spAutoFit/>
          </a:bodyPr>
          <a:lstStyle>
            <a:lvl1pPr marL="0" indent="0">
              <a:lnSpc>
                <a:spcPct val="100000"/>
              </a:lnSpc>
              <a:spcBef>
                <a:spcPts val="0"/>
              </a:spcBef>
              <a:buClrTx/>
              <a:buSzTx/>
              <a:buFontTx/>
              <a:buNone/>
              <a:defRPr sz="1000">
                <a:latin typeface="+mn-lt"/>
                <a:ea typeface="GT Walsheim Regular" pitchFamily="2" charset="77"/>
                <a:cs typeface="GT Walsheim Regular" pitchFamily="2" charset="77"/>
                <a:sym typeface="GTWalsheim-Regular"/>
              </a:defRPr>
            </a:lvl1pPr>
          </a:lstStyle>
          <a:p>
            <a:pPr lvl="0"/>
            <a:r>
              <a:rPr lang="en-US"/>
              <a:t>Click to edit Master text styles</a:t>
            </a:r>
          </a:p>
        </p:txBody>
      </p:sp>
      <p:sp>
        <p:nvSpPr>
          <p:cNvPr id="19" name="Card Item">
            <a:extLst>
              <a:ext uri="{FF2B5EF4-FFF2-40B4-BE49-F238E27FC236}">
                <a16:creationId xmlns:a16="http://schemas.microsoft.com/office/drawing/2014/main" id="{2971FC2C-8AFF-992A-9726-80CDA5EB6CE1}"/>
              </a:ext>
            </a:extLst>
          </p:cNvPr>
          <p:cNvSpPr txBox="1">
            <a:spLocks noGrp="1"/>
          </p:cNvSpPr>
          <p:nvPr>
            <p:ph type="body" sz="quarter" idx="28"/>
          </p:nvPr>
        </p:nvSpPr>
        <p:spPr>
          <a:xfrm>
            <a:off x="6383176" y="3830744"/>
            <a:ext cx="3475631" cy="384721"/>
          </a:xfrm>
          <a:prstGeom prst="rect">
            <a:avLst/>
          </a:prstGeom>
        </p:spPr>
        <p:txBody>
          <a:bodyPr wrap="none">
            <a:spAutoFit/>
          </a:bodyPr>
          <a:lstStyle>
            <a:lvl1pPr marL="0" indent="0">
              <a:lnSpc>
                <a:spcPct val="100000"/>
              </a:lnSpc>
              <a:spcBef>
                <a:spcPts val="0"/>
              </a:spcBef>
              <a:buClrTx/>
              <a:buSzTx/>
              <a:buFontTx/>
              <a:buNone/>
              <a:defRPr sz="1900">
                <a:latin typeface="+mn-lt"/>
                <a:ea typeface="GT Walsheim Regular" pitchFamily="2" charset="77"/>
                <a:cs typeface="GT Walsheim Regular" pitchFamily="2" charset="77"/>
                <a:sym typeface="GTWalsheim-Regular"/>
              </a:defRPr>
            </a:lvl1pPr>
          </a:lstStyle>
          <a:p>
            <a:pPr lvl="0"/>
            <a:r>
              <a:rPr lang="en-US"/>
              <a:t>Click to edit Master text styles</a:t>
            </a:r>
          </a:p>
        </p:txBody>
      </p:sp>
      <p:sp>
        <p:nvSpPr>
          <p:cNvPr id="20" name="Lorem ipsum dolor sit amet, consectetur adipiscing elit, sed do eiusmod tempor incididunt ut labore et dolore magna aliqua. At varius vel pharetra vel turpis.">
            <a:extLst>
              <a:ext uri="{FF2B5EF4-FFF2-40B4-BE49-F238E27FC236}">
                <a16:creationId xmlns:a16="http://schemas.microsoft.com/office/drawing/2014/main" id="{CDB9AD86-68CA-4DF2-B5AB-269C3D2EF9E2}"/>
              </a:ext>
            </a:extLst>
          </p:cNvPr>
          <p:cNvSpPr txBox="1">
            <a:spLocks noGrp="1"/>
          </p:cNvSpPr>
          <p:nvPr>
            <p:ph type="body" sz="quarter" idx="29"/>
          </p:nvPr>
        </p:nvSpPr>
        <p:spPr>
          <a:xfrm>
            <a:off x="6383176" y="4181973"/>
            <a:ext cx="5045727" cy="246221"/>
          </a:xfrm>
          <a:prstGeom prst="rect">
            <a:avLst/>
          </a:prstGeom>
        </p:spPr>
        <p:txBody>
          <a:bodyPr>
            <a:spAutoFit/>
          </a:bodyPr>
          <a:lstStyle>
            <a:lvl1pPr marL="0" indent="0">
              <a:lnSpc>
                <a:spcPct val="100000"/>
              </a:lnSpc>
              <a:spcBef>
                <a:spcPts val="0"/>
              </a:spcBef>
              <a:buClrTx/>
              <a:buSzTx/>
              <a:buFontTx/>
              <a:buNone/>
              <a:defRPr sz="1000">
                <a:latin typeface="+mn-lt"/>
                <a:ea typeface="GT Walsheim Regular" pitchFamily="2" charset="77"/>
                <a:cs typeface="GT Walsheim Regular" pitchFamily="2" charset="77"/>
                <a:sym typeface="GTWalsheim-Regular"/>
              </a:defRPr>
            </a:lvl1pPr>
          </a:lstStyle>
          <a:p>
            <a:pPr lvl="0"/>
            <a:r>
              <a:rPr lang="en-US"/>
              <a:t>Click to edit Master text styles</a:t>
            </a:r>
          </a:p>
        </p:txBody>
      </p:sp>
      <p:sp>
        <p:nvSpPr>
          <p:cNvPr id="21" name="Triangle">
            <a:extLst>
              <a:ext uri="{FF2B5EF4-FFF2-40B4-BE49-F238E27FC236}">
                <a16:creationId xmlns:a16="http://schemas.microsoft.com/office/drawing/2014/main" id="{4228DE86-3C83-DDB3-1C15-7798E050DD3F}"/>
              </a:ext>
            </a:extLst>
          </p:cNvPr>
          <p:cNvSpPr/>
          <p:nvPr userDrawn="1"/>
        </p:nvSpPr>
        <p:spPr>
          <a:xfrm>
            <a:off x="608263" y="5433548"/>
            <a:ext cx="210405" cy="2104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2"/>
          </a:solidFill>
          <a:ln w="12700">
            <a:miter lim="400000"/>
          </a:ln>
        </p:spPr>
        <p:txBody>
          <a:bodyPr tIns="45708" bIns="45708" anchor="ctr"/>
          <a:lstStyle/>
          <a:p>
            <a:endParaRPr sz="900" b="0" i="0">
              <a:latin typeface="GT Walsheim Regular" pitchFamily="2" charset="77"/>
            </a:endParaRPr>
          </a:p>
        </p:txBody>
      </p:sp>
      <p:sp>
        <p:nvSpPr>
          <p:cNvPr id="22" name="Triangle">
            <a:extLst>
              <a:ext uri="{FF2B5EF4-FFF2-40B4-BE49-F238E27FC236}">
                <a16:creationId xmlns:a16="http://schemas.microsoft.com/office/drawing/2014/main" id="{169876A2-6CE6-7D78-5E45-3B966DE5EBC4}"/>
              </a:ext>
            </a:extLst>
          </p:cNvPr>
          <p:cNvSpPr/>
          <p:nvPr userDrawn="1"/>
        </p:nvSpPr>
        <p:spPr>
          <a:xfrm>
            <a:off x="608263" y="3270340"/>
            <a:ext cx="210405" cy="2104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285A"/>
          </a:solidFill>
          <a:ln w="12700">
            <a:miter lim="400000"/>
          </a:ln>
        </p:spPr>
        <p:txBody>
          <a:bodyPr tIns="45708" bIns="45708" anchor="ctr"/>
          <a:lstStyle/>
          <a:p>
            <a:endParaRPr sz="900" b="0" i="0">
              <a:latin typeface="GT Walsheim Regular" pitchFamily="2" charset="77"/>
            </a:endParaRPr>
          </a:p>
        </p:txBody>
      </p:sp>
      <p:sp>
        <p:nvSpPr>
          <p:cNvPr id="23" name="Triangle">
            <a:extLst>
              <a:ext uri="{FF2B5EF4-FFF2-40B4-BE49-F238E27FC236}">
                <a16:creationId xmlns:a16="http://schemas.microsoft.com/office/drawing/2014/main" id="{69D9BC11-1D42-DF46-6CB9-A5EBD54739F6}"/>
              </a:ext>
            </a:extLst>
          </p:cNvPr>
          <p:cNvSpPr/>
          <p:nvPr userDrawn="1"/>
        </p:nvSpPr>
        <p:spPr>
          <a:xfrm>
            <a:off x="6234899" y="5433548"/>
            <a:ext cx="210405" cy="2104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00285A"/>
          </a:solidFill>
          <a:ln w="12700">
            <a:miter lim="400000"/>
          </a:ln>
        </p:spPr>
        <p:txBody>
          <a:bodyPr tIns="45708" bIns="45708" anchor="ctr"/>
          <a:lstStyle/>
          <a:p>
            <a:endParaRPr sz="900" b="0" i="0">
              <a:latin typeface="GT Walsheim Regular" pitchFamily="2" charset="77"/>
            </a:endParaRPr>
          </a:p>
        </p:txBody>
      </p:sp>
      <p:sp>
        <p:nvSpPr>
          <p:cNvPr id="24" name="Triangle">
            <a:extLst>
              <a:ext uri="{FF2B5EF4-FFF2-40B4-BE49-F238E27FC236}">
                <a16:creationId xmlns:a16="http://schemas.microsoft.com/office/drawing/2014/main" id="{DEB24600-A0CF-97CE-750B-A6A4B0956D0D}"/>
              </a:ext>
            </a:extLst>
          </p:cNvPr>
          <p:cNvSpPr/>
          <p:nvPr userDrawn="1"/>
        </p:nvSpPr>
        <p:spPr>
          <a:xfrm>
            <a:off x="6234899" y="3270340"/>
            <a:ext cx="210405" cy="21046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chemeClr val="accent2"/>
          </a:solidFill>
          <a:ln w="12700">
            <a:miter lim="400000"/>
          </a:ln>
        </p:spPr>
        <p:txBody>
          <a:bodyPr tIns="45708" bIns="45708" anchor="ctr"/>
          <a:lstStyle/>
          <a:p>
            <a:endParaRPr sz="900" b="0" i="0">
              <a:latin typeface="GT Walsheim Regular" pitchFamily="2" charset="77"/>
            </a:endParaRPr>
          </a:p>
        </p:txBody>
      </p:sp>
    </p:spTree>
    <p:extLst>
      <p:ext uri="{BB962C8B-B14F-4D97-AF65-F5344CB8AC3E}">
        <p14:creationId xmlns:p14="http://schemas.microsoft.com/office/powerpoint/2010/main" val="10630247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Logo Light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65521A6-C9A4-96F3-901D-FC433D74FBEE}"/>
              </a:ext>
            </a:extLst>
          </p:cNvPr>
          <p:cNvPicPr>
            <a:picLocks noChangeAspect="1"/>
          </p:cNvPicPr>
          <p:nvPr userDrawn="1"/>
        </p:nvPicPr>
        <p:blipFill>
          <a:blip r:embed="rId3"/>
          <a:srcRect/>
          <a:stretch/>
        </p:blipFill>
        <p:spPr>
          <a:xfrm>
            <a:off x="3098440" y="1477586"/>
            <a:ext cx="6019929" cy="1906311"/>
          </a:xfrm>
          <a:prstGeom prst="rect">
            <a:avLst/>
          </a:prstGeom>
        </p:spPr>
      </p:pic>
      <p:sp>
        <p:nvSpPr>
          <p:cNvPr id="2" name="TextBox 1">
            <a:extLst>
              <a:ext uri="{FF2B5EF4-FFF2-40B4-BE49-F238E27FC236}">
                <a16:creationId xmlns:a16="http://schemas.microsoft.com/office/drawing/2014/main" id="{9892618B-E0F8-25E2-1003-52CA81F8B6B4}"/>
              </a:ext>
            </a:extLst>
          </p:cNvPr>
          <p:cNvSpPr txBox="1"/>
          <p:nvPr userDrawn="1"/>
        </p:nvSpPr>
        <p:spPr>
          <a:xfrm>
            <a:off x="3717234" y="3558209"/>
            <a:ext cx="4969566" cy="914400"/>
          </a:xfrm>
          <a:prstGeom prst="rect">
            <a:avLst/>
          </a:prstGeom>
          <a:noFill/>
        </p:spPr>
        <p:txBody>
          <a:bodyPr wrap="none" rtlCol="0">
            <a:noAutofit/>
          </a:bodyPr>
          <a:lstStyle/>
          <a:p>
            <a:pPr algn="l">
              <a:lnSpc>
                <a:spcPct val="110000"/>
              </a:lnSpc>
              <a:spcAft>
                <a:spcPts val="600"/>
              </a:spcAft>
            </a:pPr>
            <a:r>
              <a:rPr lang="en-US" sz="3200" spc="29">
                <a:solidFill>
                  <a:schemeClr val="accent2"/>
                </a:solidFill>
                <a:sym typeface="Montserrat Regular"/>
              </a:rPr>
              <a:t>Accelerating Innovators.</a:t>
            </a:r>
          </a:p>
        </p:txBody>
      </p:sp>
    </p:spTree>
    <p:extLst>
      <p:ext uri="{BB962C8B-B14F-4D97-AF65-F5344CB8AC3E}">
        <p14:creationId xmlns:p14="http://schemas.microsoft.com/office/powerpoint/2010/main" val="24789025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Logo Light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3C7DC2-F6A5-7E70-E991-57E2E043F135}"/>
              </a:ext>
            </a:extLst>
          </p:cNvPr>
          <p:cNvPicPr>
            <a:picLocks noChangeAspect="1"/>
          </p:cNvPicPr>
          <p:nvPr userDrawn="1"/>
        </p:nvPicPr>
        <p:blipFill>
          <a:blip r:embed="rId3"/>
          <a:srcRect/>
          <a:stretch/>
        </p:blipFill>
        <p:spPr>
          <a:xfrm>
            <a:off x="4835471" y="2328173"/>
            <a:ext cx="2835931" cy="2181776"/>
          </a:xfrm>
          <a:prstGeom prst="rect">
            <a:avLst/>
          </a:prstGeom>
        </p:spPr>
      </p:pic>
    </p:spTree>
    <p:extLst>
      <p:ext uri="{BB962C8B-B14F-4D97-AF65-F5344CB8AC3E}">
        <p14:creationId xmlns:p14="http://schemas.microsoft.com/office/powerpoint/2010/main" val="88903495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Altera 2">
    <p:bg>
      <p:bgPr>
        <a:solidFill>
          <a:schemeClr val="bg1"/>
        </a:solidFill>
        <a:effectLst/>
      </p:bgPr>
    </p:bg>
    <p:spTree>
      <p:nvGrpSpPr>
        <p:cNvPr id="1" name=""/>
        <p:cNvGrpSpPr/>
        <p:nvPr/>
      </p:nvGrpSpPr>
      <p:grpSpPr>
        <a:xfrm>
          <a:off x="0" y="0"/>
          <a:ext cx="0" cy="0"/>
          <a:chOff x="0" y="0"/>
          <a:chExt cx="0" cy="0"/>
        </a:xfrm>
      </p:grpSpPr>
      <p:pic>
        <p:nvPicPr>
          <p:cNvPr id="5" name="Picture 4" descr="A computer chip with a white logo on it&#10;&#10;Description automatically generated">
            <a:extLst>
              <a:ext uri="{FF2B5EF4-FFF2-40B4-BE49-F238E27FC236}">
                <a16:creationId xmlns:a16="http://schemas.microsoft.com/office/drawing/2014/main" id="{CDF7AF93-C391-F3D0-DD15-B18B9187ABEA}"/>
              </a:ext>
            </a:extLst>
          </p:cNvPr>
          <p:cNvPicPr>
            <a:picLocks noChangeAspect="1"/>
          </p:cNvPicPr>
          <p:nvPr userDrawn="1"/>
        </p:nvPicPr>
        <p:blipFill rotWithShape="1">
          <a:blip r:embed="rId2" cstate="email">
            <a:alphaModFix/>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4BC05703-3FF9-BD3D-E9FD-5EA775F47C0F}"/>
              </a:ext>
            </a:extLst>
          </p:cNvPr>
          <p:cNvSpPr/>
          <p:nvPr userDrawn="1"/>
        </p:nvSpPr>
        <p:spPr>
          <a:xfrm>
            <a:off x="0" y="0"/>
            <a:ext cx="12191999" cy="6858000"/>
          </a:xfrm>
          <a:prstGeom prst="rect">
            <a:avLst/>
          </a:prstGeom>
          <a:gradFill flip="none" rotWithShape="1">
            <a:gsLst>
              <a:gs pos="20000">
                <a:schemeClr val="tx1">
                  <a:alpha val="0"/>
                </a:schemeClr>
              </a:gs>
              <a:gs pos="92000">
                <a:schemeClr val="tx1">
                  <a:alpha val="91163"/>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711007F-82FA-EC2B-7191-6BF3ABBF7112}"/>
              </a:ext>
            </a:extLst>
          </p:cNvPr>
          <p:cNvPicPr>
            <a:picLocks noChangeAspect="1"/>
          </p:cNvPicPr>
          <p:nvPr userDrawn="1"/>
        </p:nvPicPr>
        <p:blipFill>
          <a:blip r:embed="rId3"/>
          <a:srcRect t="1945" b="1945"/>
          <a:stretch/>
        </p:blipFill>
        <p:spPr>
          <a:xfrm>
            <a:off x="646920" y="423423"/>
            <a:ext cx="1386741" cy="422052"/>
          </a:xfrm>
          <a:prstGeom prst="rect">
            <a:avLst/>
          </a:prstGeom>
        </p:spPr>
      </p:pic>
      <p:sp>
        <p:nvSpPr>
          <p:cNvPr id="2" name="Title 1">
            <a:extLst>
              <a:ext uri="{FF2B5EF4-FFF2-40B4-BE49-F238E27FC236}">
                <a16:creationId xmlns:a16="http://schemas.microsoft.com/office/drawing/2014/main" id="{E2AE21E8-772B-A782-15AE-B24B25E0B418}"/>
              </a:ext>
            </a:extLst>
          </p:cNvPr>
          <p:cNvSpPr>
            <a:spLocks noGrp="1"/>
          </p:cNvSpPr>
          <p:nvPr>
            <p:ph type="ctrTitle" hasCustomPrompt="1"/>
          </p:nvPr>
        </p:nvSpPr>
        <p:spPr>
          <a:xfrm>
            <a:off x="646920" y="4275551"/>
            <a:ext cx="10904793" cy="838200"/>
          </a:xfrm>
        </p:spPr>
        <p:txBody>
          <a:bodyPr anchor="b"/>
          <a:lstStyle>
            <a:lvl1pPr algn="l">
              <a:defRPr sz="6000" b="0" i="0">
                <a:solidFill>
                  <a:schemeClr val="bg1"/>
                </a:solidFill>
                <a:latin typeface="+mn-lt"/>
              </a:defRPr>
            </a:lvl1pPr>
          </a:lstStyle>
          <a:p>
            <a:r>
              <a:rPr lang="en-US"/>
              <a:t>Presentation Title</a:t>
            </a:r>
          </a:p>
        </p:txBody>
      </p:sp>
      <p:sp>
        <p:nvSpPr>
          <p:cNvPr id="6" name="Text Placeholder 5">
            <a:extLst>
              <a:ext uri="{FF2B5EF4-FFF2-40B4-BE49-F238E27FC236}">
                <a16:creationId xmlns:a16="http://schemas.microsoft.com/office/drawing/2014/main" id="{297D259C-D370-BBD4-F78D-4EB17F94238D}"/>
              </a:ext>
            </a:extLst>
          </p:cNvPr>
          <p:cNvSpPr>
            <a:spLocks noGrp="1"/>
          </p:cNvSpPr>
          <p:nvPr>
            <p:ph type="body" sz="quarter" idx="10" hasCustomPrompt="1"/>
          </p:nvPr>
        </p:nvSpPr>
        <p:spPr>
          <a:xfrm>
            <a:off x="646920" y="5330918"/>
            <a:ext cx="3343275" cy="382512"/>
          </a:xfrm>
        </p:spPr>
        <p:txBody>
          <a:bodyPr/>
          <a:lstStyle>
            <a:lvl1pPr marL="0" indent="0">
              <a:buFontTx/>
              <a:buNone/>
              <a:defRPr>
                <a:solidFill>
                  <a:schemeClr val="bg1"/>
                </a:solidFill>
              </a:defRPr>
            </a:lvl1pPr>
          </a:lstStyle>
          <a:p>
            <a:pPr lvl="0"/>
            <a:r>
              <a:rPr lang="en-US"/>
              <a:t>Name</a:t>
            </a:r>
          </a:p>
        </p:txBody>
      </p:sp>
      <p:sp>
        <p:nvSpPr>
          <p:cNvPr id="7" name="Text Placeholder 8">
            <a:extLst>
              <a:ext uri="{FF2B5EF4-FFF2-40B4-BE49-F238E27FC236}">
                <a16:creationId xmlns:a16="http://schemas.microsoft.com/office/drawing/2014/main" id="{ED6D2781-85CF-7435-A77A-7CDC5C497414}"/>
              </a:ext>
            </a:extLst>
          </p:cNvPr>
          <p:cNvSpPr>
            <a:spLocks noGrp="1"/>
          </p:cNvSpPr>
          <p:nvPr>
            <p:ph type="body" sz="quarter" idx="11" hasCustomPrompt="1"/>
          </p:nvPr>
        </p:nvSpPr>
        <p:spPr>
          <a:xfrm>
            <a:off x="647700" y="5774121"/>
            <a:ext cx="3343275" cy="382511"/>
          </a:xfrm>
        </p:spPr>
        <p:txBody>
          <a:bodyPr/>
          <a:lstStyle>
            <a:lvl1pPr marL="0" indent="0">
              <a:buFontTx/>
              <a:buNone/>
              <a:defRPr>
                <a:solidFill>
                  <a:schemeClr val="bg1"/>
                </a:solidFill>
              </a:defRPr>
            </a:lvl1pPr>
          </a:lstStyle>
          <a:p>
            <a:pPr lvl="0"/>
            <a:r>
              <a:rPr lang="en-US"/>
              <a:t>Date</a:t>
            </a:r>
            <a:endParaRPr lang="en-MY"/>
          </a:p>
        </p:txBody>
      </p:sp>
    </p:spTree>
    <p:extLst>
      <p:ext uri="{BB962C8B-B14F-4D97-AF65-F5344CB8AC3E}">
        <p14:creationId xmlns:p14="http://schemas.microsoft.com/office/powerpoint/2010/main" val="17228899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hank you Ligh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A3EB828-F174-2181-98AC-EA83A49C1C4D}"/>
              </a:ext>
            </a:extLst>
          </p:cNvPr>
          <p:cNvPicPr>
            <a:picLocks noChangeAspect="1"/>
          </p:cNvPicPr>
          <p:nvPr userDrawn="1"/>
        </p:nvPicPr>
        <p:blipFill>
          <a:blip r:embed="rId3"/>
          <a:srcRect/>
          <a:stretch/>
        </p:blipFill>
        <p:spPr>
          <a:xfrm>
            <a:off x="5232664" y="5124426"/>
            <a:ext cx="1723496" cy="545774"/>
          </a:xfrm>
          <a:prstGeom prst="rect">
            <a:avLst/>
          </a:prstGeom>
        </p:spPr>
      </p:pic>
      <p:sp>
        <p:nvSpPr>
          <p:cNvPr id="2" name="Title 2">
            <a:extLst>
              <a:ext uri="{FF2B5EF4-FFF2-40B4-BE49-F238E27FC236}">
                <a16:creationId xmlns:a16="http://schemas.microsoft.com/office/drawing/2014/main" id="{B5920095-61C3-A021-7FAC-D48C2139BF10}"/>
              </a:ext>
            </a:extLst>
          </p:cNvPr>
          <p:cNvSpPr>
            <a:spLocks noGrp="1"/>
          </p:cNvSpPr>
          <p:nvPr>
            <p:ph type="title" hasCustomPrompt="1"/>
          </p:nvPr>
        </p:nvSpPr>
        <p:spPr>
          <a:xfrm>
            <a:off x="608012" y="2490421"/>
            <a:ext cx="10972800" cy="1357587"/>
          </a:xfrm>
        </p:spPr>
        <p:txBody>
          <a:bodyPr>
            <a:noAutofit/>
          </a:bodyPr>
          <a:lstStyle>
            <a:lvl1pPr marL="0" algn="ctr" defTabSz="914400" rtl="0" eaLnBrk="1" latinLnBrk="0" hangingPunct="1">
              <a:defRPr lang="en-US" sz="7998" b="0" i="0" kern="1200" dirty="0">
                <a:solidFill>
                  <a:schemeClr val="tx1"/>
                </a:solidFill>
                <a:latin typeface="+mn-lt"/>
                <a:ea typeface="GTWalsheim-Regular"/>
                <a:cs typeface="GT Walsheim Regular" pitchFamily="2" charset="77"/>
                <a:sym typeface="GTWalsheim-Regular"/>
              </a:defRPr>
            </a:lvl1pPr>
          </a:lstStyle>
          <a:p>
            <a:r>
              <a:rPr lang="en-US"/>
              <a:t>Thank You</a:t>
            </a:r>
          </a:p>
        </p:txBody>
      </p:sp>
    </p:spTree>
    <p:extLst>
      <p:ext uri="{BB962C8B-B14F-4D97-AF65-F5344CB8AC3E}">
        <p14:creationId xmlns:p14="http://schemas.microsoft.com/office/powerpoint/2010/main" val="31147916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hank you Ligh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673CF0-088F-5B58-9F85-2D3226CAF29D}"/>
              </a:ext>
            </a:extLst>
          </p:cNvPr>
          <p:cNvPicPr>
            <a:picLocks noChangeAspect="1"/>
          </p:cNvPicPr>
          <p:nvPr userDrawn="1"/>
        </p:nvPicPr>
        <p:blipFill>
          <a:blip r:embed="rId3"/>
          <a:srcRect/>
          <a:stretch/>
        </p:blipFill>
        <p:spPr>
          <a:xfrm>
            <a:off x="5595390" y="5067002"/>
            <a:ext cx="998045" cy="767829"/>
          </a:xfrm>
          <a:prstGeom prst="rect">
            <a:avLst/>
          </a:prstGeom>
        </p:spPr>
      </p:pic>
      <p:sp>
        <p:nvSpPr>
          <p:cNvPr id="3" name="Title 2">
            <a:extLst>
              <a:ext uri="{FF2B5EF4-FFF2-40B4-BE49-F238E27FC236}">
                <a16:creationId xmlns:a16="http://schemas.microsoft.com/office/drawing/2014/main" id="{4D85EF24-8177-7D1A-DF36-D94150DCB113}"/>
              </a:ext>
            </a:extLst>
          </p:cNvPr>
          <p:cNvSpPr>
            <a:spLocks noGrp="1"/>
          </p:cNvSpPr>
          <p:nvPr>
            <p:ph type="title" hasCustomPrompt="1"/>
          </p:nvPr>
        </p:nvSpPr>
        <p:spPr>
          <a:xfrm>
            <a:off x="608012" y="2490421"/>
            <a:ext cx="10972800" cy="1357587"/>
          </a:xfrm>
        </p:spPr>
        <p:txBody>
          <a:bodyPr>
            <a:noAutofit/>
          </a:bodyPr>
          <a:lstStyle>
            <a:lvl1pPr marL="0" algn="ctr" defTabSz="914400" rtl="0" eaLnBrk="1" latinLnBrk="0" hangingPunct="1">
              <a:defRPr lang="en-US" sz="7998" b="0" i="0" kern="1200" dirty="0">
                <a:solidFill>
                  <a:schemeClr val="tx1"/>
                </a:solidFill>
                <a:latin typeface="+mn-lt"/>
                <a:ea typeface="GTWalsheim-Regular"/>
                <a:cs typeface="GT Walsheim Regular" pitchFamily="2" charset="77"/>
                <a:sym typeface="GTWalsheim-Regular"/>
              </a:defRPr>
            </a:lvl1pPr>
          </a:lstStyle>
          <a:p>
            <a:r>
              <a:rPr lang="en-US"/>
              <a:t>Thank You</a:t>
            </a:r>
          </a:p>
        </p:txBody>
      </p:sp>
    </p:spTree>
    <p:extLst>
      <p:ext uri="{BB962C8B-B14F-4D97-AF65-F5344CB8AC3E}">
        <p14:creationId xmlns:p14="http://schemas.microsoft.com/office/powerpoint/2010/main" val="18614151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Content Ima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97F727C3-6104-000B-FE33-CC2CD74F211A}"/>
              </a:ext>
            </a:extLst>
          </p:cNvPr>
          <p:cNvSpPr>
            <a:spLocks noGrp="1"/>
          </p:cNvSpPr>
          <p:nvPr>
            <p:ph type="body" sz="quarter" idx="12" hasCustomPrompt="1"/>
          </p:nvPr>
        </p:nvSpPr>
        <p:spPr>
          <a:xfrm>
            <a:off x="5633545" y="1169541"/>
            <a:ext cx="6232633" cy="4521200"/>
          </a:xfrm>
        </p:spPr>
        <p:txBody>
          <a:bodyPr anchor="ctr">
            <a:normAutofit/>
          </a:bodyPr>
          <a:lstStyle>
            <a:lvl1pPr marL="466725" indent="-457200">
              <a:lnSpc>
                <a:spcPct val="100000"/>
              </a:lnSpc>
              <a:buFont typeface="+mj-lt"/>
              <a:buAutoNum type="arabicPeriod"/>
              <a:tabLst/>
              <a:defRPr sz="2500">
                <a:solidFill>
                  <a:srgbClr val="000000"/>
                </a:solidFill>
              </a:defRPr>
            </a:lvl1pPr>
            <a:lvl2pPr marL="9525" indent="0">
              <a:buFont typeface="+mj-lt"/>
              <a:buNone/>
              <a:tabLst/>
              <a:defRPr/>
            </a:lvl2pPr>
            <a:lvl3pPr marL="352425" indent="-342900">
              <a:buFont typeface="+mj-lt"/>
              <a:buAutoNum type="arabicPeriod"/>
              <a:tabLst/>
              <a:defRPr/>
            </a:lvl3pPr>
            <a:lvl4pPr marL="352425" indent="-342900">
              <a:buFont typeface="+mj-lt"/>
              <a:buAutoNum type="arabicPeriod"/>
              <a:tabLst/>
              <a:defRPr/>
            </a:lvl4pPr>
            <a:lvl5pPr marL="352425" indent="-342900">
              <a:buFont typeface="+mj-lt"/>
              <a:buAutoNum type="arabicPeriod"/>
              <a:tabLst/>
              <a:defRPr/>
            </a:lvl5pPr>
          </a:lstStyle>
          <a:p>
            <a:pPr lvl="0"/>
            <a:r>
              <a:rPr lang="en-US">
                <a:solidFill>
                  <a:schemeClr val="bg1"/>
                </a:solidFill>
                <a:ea typeface="+mj-ea"/>
                <a:cs typeface="GT Walsheim Regular" pitchFamily="2" charset="77"/>
              </a:rPr>
              <a:t>Use Numbered list to add Agenda Item</a:t>
            </a:r>
          </a:p>
          <a:p>
            <a:pPr lvl="0"/>
            <a:r>
              <a:rPr lang="en-US">
                <a:solidFill>
                  <a:schemeClr val="bg1"/>
                </a:solidFill>
                <a:ea typeface="+mj-ea"/>
                <a:cs typeface="GT Walsheim Regular" pitchFamily="2" charset="77"/>
              </a:rPr>
              <a:t># should be spark blue, copy is white</a:t>
            </a:r>
          </a:p>
          <a:p>
            <a:pPr lvl="0"/>
            <a:r>
              <a:rPr lang="en-US">
                <a:solidFill>
                  <a:schemeClr val="bg1"/>
                </a:solidFill>
                <a:ea typeface="+mj-ea"/>
                <a:cs typeface="GT Walsheim Regular" pitchFamily="2" charset="77"/>
              </a:rPr>
              <a:t>Agenda Item use numbered list</a:t>
            </a:r>
          </a:p>
          <a:p>
            <a:pPr lvl="0"/>
            <a:r>
              <a:rPr lang="en-US">
                <a:solidFill>
                  <a:schemeClr val="bg1"/>
                </a:solidFill>
                <a:ea typeface="+mj-ea"/>
                <a:cs typeface="GT Walsheim Regular" pitchFamily="2" charset="77"/>
              </a:rPr>
              <a:t>Agenda Item use numbered list</a:t>
            </a:r>
          </a:p>
          <a:p>
            <a:pPr lvl="0"/>
            <a:r>
              <a:rPr lang="en-US">
                <a:solidFill>
                  <a:schemeClr val="bg1"/>
                </a:solidFill>
                <a:ea typeface="+mj-ea"/>
                <a:cs typeface="GT Walsheim Regular" pitchFamily="2" charset="77"/>
              </a:rPr>
              <a:t>Agenda Item use numbered list</a:t>
            </a:r>
          </a:p>
          <a:p>
            <a:pPr lvl="0"/>
            <a:r>
              <a:rPr lang="en-US">
                <a:solidFill>
                  <a:schemeClr val="bg1"/>
                </a:solidFill>
                <a:ea typeface="+mj-ea"/>
                <a:cs typeface="GT Walsheim Regular" pitchFamily="2" charset="77"/>
              </a:rPr>
              <a:t>Agenda Item use numbered list</a:t>
            </a:r>
            <a:endParaRPr lang="en-US"/>
          </a:p>
        </p:txBody>
      </p:sp>
      <p:sp>
        <p:nvSpPr>
          <p:cNvPr id="7" name="TextBox 6">
            <a:extLst>
              <a:ext uri="{FF2B5EF4-FFF2-40B4-BE49-F238E27FC236}">
                <a16:creationId xmlns:a16="http://schemas.microsoft.com/office/drawing/2014/main" id="{9F22C333-4571-AECB-741B-2044F00DC0A2}"/>
              </a:ext>
            </a:extLst>
          </p:cNvPr>
          <p:cNvSpPr txBox="1"/>
          <p:nvPr userDrawn="1"/>
        </p:nvSpPr>
        <p:spPr>
          <a:xfrm>
            <a:off x="720280" y="3333094"/>
            <a:ext cx="3820824" cy="1323439"/>
          </a:xfrm>
          <a:prstGeom prst="rect">
            <a:avLst/>
          </a:prstGeom>
          <a:noFill/>
        </p:spPr>
        <p:txBody>
          <a:bodyPr wrap="square">
            <a:spAutoFit/>
          </a:bodyPr>
          <a:lstStyle/>
          <a:p>
            <a:r>
              <a:rPr lang="en-US" sz="8000" b="0" i="0" kern="1200">
                <a:solidFill>
                  <a:srgbClr val="0054AE"/>
                </a:solidFill>
                <a:latin typeface="+mn-lt"/>
                <a:ea typeface="+mn-ea"/>
                <a:cs typeface="+mn-cs"/>
              </a:rPr>
              <a:t>Agenda</a:t>
            </a:r>
          </a:p>
        </p:txBody>
      </p:sp>
      <p:pic>
        <p:nvPicPr>
          <p:cNvPr id="8" name="Picture 7">
            <a:extLst>
              <a:ext uri="{FF2B5EF4-FFF2-40B4-BE49-F238E27FC236}">
                <a16:creationId xmlns:a16="http://schemas.microsoft.com/office/drawing/2014/main" id="{3BAA48F3-C21E-494F-623A-66B8F036B412}"/>
              </a:ext>
            </a:extLst>
          </p:cNvPr>
          <p:cNvPicPr>
            <a:picLocks noChangeAspect="1"/>
          </p:cNvPicPr>
          <p:nvPr userDrawn="1"/>
        </p:nvPicPr>
        <p:blipFill>
          <a:blip r:embed="rId3"/>
          <a:srcRect/>
          <a:stretch/>
        </p:blipFill>
        <p:spPr>
          <a:xfrm>
            <a:off x="1936687" y="2214471"/>
            <a:ext cx="1388011" cy="1067843"/>
          </a:xfrm>
          <a:prstGeom prst="rect">
            <a:avLst/>
          </a:prstGeom>
        </p:spPr>
      </p:pic>
    </p:spTree>
    <p:extLst>
      <p:ext uri="{BB962C8B-B14F-4D97-AF65-F5344CB8AC3E}">
        <p14:creationId xmlns:p14="http://schemas.microsoft.com/office/powerpoint/2010/main" val="375064591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Content Imag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Text Placeholder 33">
            <a:extLst>
              <a:ext uri="{FF2B5EF4-FFF2-40B4-BE49-F238E27FC236}">
                <a16:creationId xmlns:a16="http://schemas.microsoft.com/office/drawing/2014/main" id="{4B675A31-564F-D885-E410-8CCB50796B1D}"/>
              </a:ext>
            </a:extLst>
          </p:cNvPr>
          <p:cNvSpPr>
            <a:spLocks noGrp="1"/>
          </p:cNvSpPr>
          <p:nvPr>
            <p:ph type="body" sz="quarter" idx="10" hasCustomPrompt="1"/>
          </p:nvPr>
        </p:nvSpPr>
        <p:spPr>
          <a:xfrm>
            <a:off x="826740" y="1367462"/>
            <a:ext cx="3193495" cy="611098"/>
          </a:xfrm>
        </p:spPr>
        <p:txBody>
          <a:bodyPr anchor="ctr">
            <a:normAutofit/>
          </a:bodyPr>
          <a:lstStyle>
            <a:lvl1pPr marL="0" marR="0" indent="0" algn="ctr" defTabSz="914217" rtl="0" fontAlgn="auto" latinLnBrk="0" hangingPunct="0">
              <a:lnSpc>
                <a:spcPct val="100000"/>
              </a:lnSpc>
              <a:spcBef>
                <a:spcPts val="0"/>
              </a:spcBef>
              <a:spcAft>
                <a:spcPts val="0"/>
              </a:spcAft>
              <a:buClrTx/>
              <a:buSzTx/>
              <a:buFontTx/>
              <a:buNone/>
              <a:tabLst/>
              <a:defRPr kumimoji="0" lang="en-US" sz="2400" b="0" i="0" u="none" strike="noStrike" cap="none" spc="0" normalizeH="0" baseline="0" dirty="0">
                <a:ln>
                  <a:noFill/>
                </a:ln>
                <a:solidFill>
                  <a:srgbClr val="FFFFFF"/>
                </a:solidFill>
                <a:effectLst/>
                <a:uFillTx/>
                <a:latin typeface="GT Walsheim Regular" pitchFamily="2" charset="77"/>
                <a:ea typeface="Montserrat Regular"/>
                <a:cs typeface="Montserrat Regular"/>
                <a:sym typeface="Montserrat Regular"/>
              </a:defRPr>
            </a:lvl1pPr>
            <a:lvl2pPr marL="228554" indent="0">
              <a:buNone/>
              <a:defRPr>
                <a:solidFill>
                  <a:schemeClr val="bg1"/>
                </a:solidFill>
              </a:defRPr>
            </a:lvl2pPr>
            <a:lvl3pPr marL="457109" indent="0">
              <a:buNone/>
              <a:defRPr>
                <a:solidFill>
                  <a:schemeClr val="bg1"/>
                </a:solidFill>
              </a:defRPr>
            </a:lvl3pPr>
            <a:lvl4pPr marL="685663" indent="0">
              <a:buNone/>
              <a:defRPr>
                <a:solidFill>
                  <a:schemeClr val="bg1"/>
                </a:solidFill>
              </a:defRPr>
            </a:lvl4pPr>
            <a:lvl5pPr marL="914217" indent="0">
              <a:buNone/>
              <a:defRPr>
                <a:solidFill>
                  <a:schemeClr val="bg1"/>
                </a:solidFill>
              </a:defRPr>
            </a:lvl5pPr>
          </a:lstStyle>
          <a:p>
            <a:pPr lvl="0"/>
            <a:r>
              <a:rPr lang="en-US"/>
              <a:t>TIME</a:t>
            </a:r>
          </a:p>
        </p:txBody>
      </p:sp>
      <p:sp>
        <p:nvSpPr>
          <p:cNvPr id="4" name="Text Placeholder 33">
            <a:extLst>
              <a:ext uri="{FF2B5EF4-FFF2-40B4-BE49-F238E27FC236}">
                <a16:creationId xmlns:a16="http://schemas.microsoft.com/office/drawing/2014/main" id="{18220CA2-9BF3-4944-E359-3F5280224B5B}"/>
              </a:ext>
            </a:extLst>
          </p:cNvPr>
          <p:cNvSpPr>
            <a:spLocks noGrp="1"/>
          </p:cNvSpPr>
          <p:nvPr>
            <p:ph type="body" sz="quarter" idx="13" hasCustomPrompt="1"/>
          </p:nvPr>
        </p:nvSpPr>
        <p:spPr>
          <a:xfrm>
            <a:off x="826740" y="2376384"/>
            <a:ext cx="3193495" cy="611098"/>
          </a:xfrm>
        </p:spPr>
        <p:txBody>
          <a:bodyPr anchor="ctr">
            <a:normAutofit/>
          </a:bodyPr>
          <a:lstStyle>
            <a:lvl1pPr marL="0" marR="0" indent="0" algn="ctr" defTabSz="914217" rtl="0" fontAlgn="auto" latinLnBrk="0" hangingPunct="0">
              <a:lnSpc>
                <a:spcPct val="100000"/>
              </a:lnSpc>
              <a:spcBef>
                <a:spcPts val="0"/>
              </a:spcBef>
              <a:spcAft>
                <a:spcPts val="0"/>
              </a:spcAft>
              <a:buClrTx/>
              <a:buSzTx/>
              <a:buFontTx/>
              <a:buNone/>
              <a:tabLst/>
              <a:defRPr kumimoji="0" lang="en-US" sz="2400" b="0" i="0" u="none" strike="noStrike" cap="none" spc="0" normalizeH="0" baseline="0" dirty="0">
                <a:ln>
                  <a:noFill/>
                </a:ln>
                <a:solidFill>
                  <a:srgbClr val="FFFFFF"/>
                </a:solidFill>
                <a:effectLst/>
                <a:uFillTx/>
                <a:latin typeface="GT Walsheim Regular" pitchFamily="2" charset="77"/>
                <a:ea typeface="Montserrat Regular"/>
                <a:cs typeface="Montserrat Regular"/>
                <a:sym typeface="Montserrat Regular"/>
              </a:defRPr>
            </a:lvl1pPr>
            <a:lvl2pPr marL="228554" indent="0">
              <a:buNone/>
              <a:defRPr>
                <a:solidFill>
                  <a:schemeClr val="bg1"/>
                </a:solidFill>
              </a:defRPr>
            </a:lvl2pPr>
            <a:lvl3pPr marL="457109" indent="0">
              <a:buNone/>
              <a:defRPr>
                <a:solidFill>
                  <a:schemeClr val="bg1"/>
                </a:solidFill>
              </a:defRPr>
            </a:lvl3pPr>
            <a:lvl4pPr marL="685663" indent="0">
              <a:buNone/>
              <a:defRPr>
                <a:solidFill>
                  <a:schemeClr val="bg1"/>
                </a:solidFill>
              </a:defRPr>
            </a:lvl4pPr>
            <a:lvl5pPr marL="914217" indent="0">
              <a:buNone/>
              <a:defRPr>
                <a:solidFill>
                  <a:schemeClr val="bg1"/>
                </a:solidFill>
              </a:defRPr>
            </a:lvl5pPr>
          </a:lstStyle>
          <a:p>
            <a:pPr lvl="0"/>
            <a:r>
              <a:rPr lang="en-US"/>
              <a:t>TIME</a:t>
            </a:r>
          </a:p>
        </p:txBody>
      </p:sp>
      <p:sp>
        <p:nvSpPr>
          <p:cNvPr id="6" name="Text Placeholder 33">
            <a:extLst>
              <a:ext uri="{FF2B5EF4-FFF2-40B4-BE49-F238E27FC236}">
                <a16:creationId xmlns:a16="http://schemas.microsoft.com/office/drawing/2014/main" id="{950EB6BA-6ED7-6B08-7CA7-A17D78D0235F}"/>
              </a:ext>
            </a:extLst>
          </p:cNvPr>
          <p:cNvSpPr>
            <a:spLocks noGrp="1"/>
          </p:cNvSpPr>
          <p:nvPr>
            <p:ph type="body" sz="quarter" idx="14" hasCustomPrompt="1"/>
          </p:nvPr>
        </p:nvSpPr>
        <p:spPr>
          <a:xfrm>
            <a:off x="842075" y="3385307"/>
            <a:ext cx="3193495" cy="611098"/>
          </a:xfrm>
        </p:spPr>
        <p:txBody>
          <a:bodyPr anchor="ctr">
            <a:normAutofit/>
          </a:bodyPr>
          <a:lstStyle>
            <a:lvl1pPr marL="0" marR="0" indent="0" algn="ctr" defTabSz="914217" rtl="0" fontAlgn="auto" latinLnBrk="0" hangingPunct="0">
              <a:lnSpc>
                <a:spcPct val="100000"/>
              </a:lnSpc>
              <a:spcBef>
                <a:spcPts val="0"/>
              </a:spcBef>
              <a:spcAft>
                <a:spcPts val="0"/>
              </a:spcAft>
              <a:buClrTx/>
              <a:buSzTx/>
              <a:buFontTx/>
              <a:buNone/>
              <a:tabLst/>
              <a:defRPr kumimoji="0" lang="en-US" sz="2400" b="0" i="0" u="none" strike="noStrike" cap="none" spc="0" normalizeH="0" baseline="0" dirty="0">
                <a:ln>
                  <a:noFill/>
                </a:ln>
                <a:solidFill>
                  <a:srgbClr val="FFFFFF"/>
                </a:solidFill>
                <a:effectLst/>
                <a:uFillTx/>
                <a:latin typeface="GT Walsheim Regular" pitchFamily="2" charset="77"/>
                <a:ea typeface="Montserrat Regular"/>
                <a:cs typeface="Montserrat Regular"/>
                <a:sym typeface="Montserrat Regular"/>
              </a:defRPr>
            </a:lvl1pPr>
            <a:lvl2pPr marL="228554" indent="0">
              <a:buNone/>
              <a:defRPr>
                <a:solidFill>
                  <a:schemeClr val="bg1"/>
                </a:solidFill>
              </a:defRPr>
            </a:lvl2pPr>
            <a:lvl3pPr marL="457109" indent="0">
              <a:buNone/>
              <a:defRPr>
                <a:solidFill>
                  <a:schemeClr val="bg1"/>
                </a:solidFill>
              </a:defRPr>
            </a:lvl3pPr>
            <a:lvl4pPr marL="685663" indent="0">
              <a:buNone/>
              <a:defRPr>
                <a:solidFill>
                  <a:schemeClr val="bg1"/>
                </a:solidFill>
              </a:defRPr>
            </a:lvl4pPr>
            <a:lvl5pPr marL="914217" indent="0">
              <a:buNone/>
              <a:defRPr>
                <a:solidFill>
                  <a:schemeClr val="bg1"/>
                </a:solidFill>
              </a:defRPr>
            </a:lvl5pPr>
          </a:lstStyle>
          <a:p>
            <a:pPr lvl="0"/>
            <a:r>
              <a:rPr lang="en-US"/>
              <a:t>TIME</a:t>
            </a:r>
          </a:p>
        </p:txBody>
      </p:sp>
      <p:sp>
        <p:nvSpPr>
          <p:cNvPr id="8" name="Text Placeholder 33">
            <a:extLst>
              <a:ext uri="{FF2B5EF4-FFF2-40B4-BE49-F238E27FC236}">
                <a16:creationId xmlns:a16="http://schemas.microsoft.com/office/drawing/2014/main" id="{3E871A98-A7E0-0EBB-F747-AD0B8C46E3BF}"/>
              </a:ext>
            </a:extLst>
          </p:cNvPr>
          <p:cNvSpPr>
            <a:spLocks noGrp="1"/>
          </p:cNvSpPr>
          <p:nvPr>
            <p:ph type="body" sz="quarter" idx="15" hasCustomPrompt="1"/>
          </p:nvPr>
        </p:nvSpPr>
        <p:spPr>
          <a:xfrm>
            <a:off x="842075" y="4394230"/>
            <a:ext cx="3193495" cy="611098"/>
          </a:xfrm>
        </p:spPr>
        <p:txBody>
          <a:bodyPr anchor="ctr">
            <a:normAutofit/>
          </a:bodyPr>
          <a:lstStyle>
            <a:lvl1pPr marL="0" marR="0" indent="0" algn="ctr" defTabSz="914217" rtl="0" fontAlgn="auto" latinLnBrk="0" hangingPunct="0">
              <a:lnSpc>
                <a:spcPct val="100000"/>
              </a:lnSpc>
              <a:spcBef>
                <a:spcPts val="0"/>
              </a:spcBef>
              <a:spcAft>
                <a:spcPts val="0"/>
              </a:spcAft>
              <a:buClrTx/>
              <a:buSzTx/>
              <a:buFontTx/>
              <a:buNone/>
              <a:tabLst/>
              <a:defRPr kumimoji="0" lang="en-US" sz="2400" b="0" i="0" u="none" strike="noStrike" cap="none" spc="0" normalizeH="0" baseline="0" dirty="0">
                <a:ln>
                  <a:noFill/>
                </a:ln>
                <a:solidFill>
                  <a:srgbClr val="FFFFFF"/>
                </a:solidFill>
                <a:effectLst/>
                <a:uFillTx/>
                <a:latin typeface="GT Walsheim Regular" pitchFamily="2" charset="77"/>
                <a:ea typeface="Montserrat Regular"/>
                <a:cs typeface="Montserrat Regular"/>
                <a:sym typeface="Montserrat Regular"/>
              </a:defRPr>
            </a:lvl1pPr>
            <a:lvl2pPr marL="228554" indent="0">
              <a:buNone/>
              <a:defRPr>
                <a:solidFill>
                  <a:schemeClr val="bg1"/>
                </a:solidFill>
              </a:defRPr>
            </a:lvl2pPr>
            <a:lvl3pPr marL="457109" indent="0">
              <a:buNone/>
              <a:defRPr>
                <a:solidFill>
                  <a:schemeClr val="bg1"/>
                </a:solidFill>
              </a:defRPr>
            </a:lvl3pPr>
            <a:lvl4pPr marL="685663" indent="0">
              <a:buNone/>
              <a:defRPr>
                <a:solidFill>
                  <a:schemeClr val="bg1"/>
                </a:solidFill>
              </a:defRPr>
            </a:lvl4pPr>
            <a:lvl5pPr marL="914217" indent="0">
              <a:buNone/>
              <a:defRPr>
                <a:solidFill>
                  <a:schemeClr val="bg1"/>
                </a:solidFill>
              </a:defRPr>
            </a:lvl5pPr>
          </a:lstStyle>
          <a:p>
            <a:pPr lvl="0"/>
            <a:r>
              <a:rPr lang="en-US"/>
              <a:t>TIME</a:t>
            </a:r>
          </a:p>
        </p:txBody>
      </p:sp>
      <p:sp>
        <p:nvSpPr>
          <p:cNvPr id="9" name="Text Placeholder 33">
            <a:extLst>
              <a:ext uri="{FF2B5EF4-FFF2-40B4-BE49-F238E27FC236}">
                <a16:creationId xmlns:a16="http://schemas.microsoft.com/office/drawing/2014/main" id="{844B0816-AF0B-99B6-E38E-21D8D05F7BF9}"/>
              </a:ext>
            </a:extLst>
          </p:cNvPr>
          <p:cNvSpPr>
            <a:spLocks noGrp="1"/>
          </p:cNvSpPr>
          <p:nvPr>
            <p:ph type="body" sz="quarter" idx="16" hasCustomPrompt="1"/>
          </p:nvPr>
        </p:nvSpPr>
        <p:spPr>
          <a:xfrm>
            <a:off x="826740" y="5402237"/>
            <a:ext cx="3193495" cy="611098"/>
          </a:xfrm>
        </p:spPr>
        <p:txBody>
          <a:bodyPr anchor="ctr">
            <a:normAutofit/>
          </a:bodyPr>
          <a:lstStyle>
            <a:lvl1pPr marL="0" marR="0" indent="0" algn="ctr" defTabSz="914217" rtl="0" fontAlgn="auto" latinLnBrk="0" hangingPunct="0">
              <a:lnSpc>
                <a:spcPct val="100000"/>
              </a:lnSpc>
              <a:spcBef>
                <a:spcPts val="0"/>
              </a:spcBef>
              <a:spcAft>
                <a:spcPts val="0"/>
              </a:spcAft>
              <a:buClrTx/>
              <a:buSzTx/>
              <a:buFontTx/>
              <a:buNone/>
              <a:tabLst/>
              <a:defRPr kumimoji="0" lang="en-US" sz="2400" b="0" i="0" u="none" strike="noStrike" cap="none" spc="0" normalizeH="0" baseline="0" dirty="0">
                <a:ln>
                  <a:noFill/>
                </a:ln>
                <a:solidFill>
                  <a:srgbClr val="FFFFFF"/>
                </a:solidFill>
                <a:effectLst/>
                <a:uFillTx/>
                <a:latin typeface="GT Walsheim Regular" pitchFamily="2" charset="77"/>
                <a:ea typeface="Montserrat Regular"/>
                <a:cs typeface="Montserrat Regular"/>
                <a:sym typeface="Montserrat Regular"/>
              </a:defRPr>
            </a:lvl1pPr>
            <a:lvl2pPr marL="228554" indent="0">
              <a:buNone/>
              <a:defRPr>
                <a:solidFill>
                  <a:schemeClr val="bg1"/>
                </a:solidFill>
              </a:defRPr>
            </a:lvl2pPr>
            <a:lvl3pPr marL="457109" indent="0">
              <a:buNone/>
              <a:defRPr>
                <a:solidFill>
                  <a:schemeClr val="bg1"/>
                </a:solidFill>
              </a:defRPr>
            </a:lvl3pPr>
            <a:lvl4pPr marL="685663" indent="0">
              <a:buNone/>
              <a:defRPr>
                <a:solidFill>
                  <a:schemeClr val="bg1"/>
                </a:solidFill>
              </a:defRPr>
            </a:lvl4pPr>
            <a:lvl5pPr marL="914217" indent="0">
              <a:buNone/>
              <a:defRPr>
                <a:solidFill>
                  <a:schemeClr val="bg1"/>
                </a:solidFill>
              </a:defRPr>
            </a:lvl5pPr>
          </a:lstStyle>
          <a:p>
            <a:pPr lvl="0"/>
            <a:r>
              <a:rPr lang="en-US"/>
              <a:t>TIME</a:t>
            </a:r>
          </a:p>
        </p:txBody>
      </p:sp>
      <p:sp>
        <p:nvSpPr>
          <p:cNvPr id="10" name="Text Placeholder 33">
            <a:extLst>
              <a:ext uri="{FF2B5EF4-FFF2-40B4-BE49-F238E27FC236}">
                <a16:creationId xmlns:a16="http://schemas.microsoft.com/office/drawing/2014/main" id="{7046E73B-F151-58F7-3A52-88DDA3980ED1}"/>
              </a:ext>
            </a:extLst>
          </p:cNvPr>
          <p:cNvSpPr>
            <a:spLocks noGrp="1"/>
          </p:cNvSpPr>
          <p:nvPr>
            <p:ph type="body" sz="quarter" idx="17" hasCustomPrompt="1"/>
          </p:nvPr>
        </p:nvSpPr>
        <p:spPr>
          <a:xfrm>
            <a:off x="4449540" y="1329070"/>
            <a:ext cx="6956706" cy="365760"/>
          </a:xfrm>
        </p:spPr>
        <p:txBody>
          <a:bodyPr lIns="0" tIns="0" rIns="0" bIns="0" anchor="ctr">
            <a:normAutofit/>
          </a:bodyPr>
          <a:lstStyle>
            <a:lvl1pPr marL="0" marR="0" indent="0" algn="l" defTabSz="914217" rtl="0" fontAlgn="auto" latinLnBrk="0" hangingPunct="0">
              <a:lnSpc>
                <a:spcPct val="100000"/>
              </a:lnSpc>
              <a:spcBef>
                <a:spcPts val="0"/>
              </a:spcBef>
              <a:spcAft>
                <a:spcPts val="0"/>
              </a:spcAft>
              <a:buClrTx/>
              <a:buSzTx/>
              <a:buFontTx/>
              <a:buNone/>
              <a:tabLst/>
              <a:defRPr kumimoji="0" lang="en-US" sz="1900" b="0" i="0" u="none" strike="noStrike" cap="none" spc="0" normalizeH="0" baseline="0" dirty="0">
                <a:ln>
                  <a:noFill/>
                </a:ln>
                <a:solidFill>
                  <a:srgbClr val="000000"/>
                </a:solidFill>
                <a:effectLst/>
                <a:uFillTx/>
                <a:latin typeface="GT Walsheim Regular" pitchFamily="2" charset="77"/>
                <a:ea typeface="Montserrat Regular"/>
                <a:cs typeface="Montserrat Regular"/>
                <a:sym typeface="Montserrat Regular"/>
              </a:defRPr>
            </a:lvl1pPr>
            <a:lvl2pPr marL="228554" indent="0">
              <a:buNone/>
              <a:defRPr>
                <a:solidFill>
                  <a:schemeClr val="bg1"/>
                </a:solidFill>
              </a:defRPr>
            </a:lvl2pPr>
            <a:lvl3pPr marL="457109" indent="0">
              <a:buNone/>
              <a:defRPr>
                <a:solidFill>
                  <a:schemeClr val="bg1"/>
                </a:solidFill>
              </a:defRPr>
            </a:lvl3pPr>
            <a:lvl4pPr marL="685663" indent="0">
              <a:buNone/>
              <a:defRPr>
                <a:solidFill>
                  <a:schemeClr val="bg1"/>
                </a:solidFill>
              </a:defRPr>
            </a:lvl4pPr>
            <a:lvl5pPr marL="914217" indent="0">
              <a:buNone/>
              <a:defRPr>
                <a:solidFill>
                  <a:schemeClr val="bg1"/>
                </a:solidFill>
              </a:defRPr>
            </a:lvl5pPr>
          </a:lstStyle>
          <a:p>
            <a:pPr lvl="0"/>
            <a:r>
              <a:rPr lang="en-US"/>
              <a:t>Agenda Item</a:t>
            </a:r>
          </a:p>
        </p:txBody>
      </p:sp>
      <p:sp>
        <p:nvSpPr>
          <p:cNvPr id="11" name="Text Placeholder 33">
            <a:extLst>
              <a:ext uri="{FF2B5EF4-FFF2-40B4-BE49-F238E27FC236}">
                <a16:creationId xmlns:a16="http://schemas.microsoft.com/office/drawing/2014/main" id="{E659F7A9-4076-4EC6-6D69-81088290684E}"/>
              </a:ext>
            </a:extLst>
          </p:cNvPr>
          <p:cNvSpPr>
            <a:spLocks noGrp="1"/>
          </p:cNvSpPr>
          <p:nvPr>
            <p:ph type="body" sz="quarter" idx="18" hasCustomPrompt="1"/>
          </p:nvPr>
        </p:nvSpPr>
        <p:spPr>
          <a:xfrm>
            <a:off x="4449540" y="1717959"/>
            <a:ext cx="6956706" cy="282709"/>
          </a:xfrm>
        </p:spPr>
        <p:txBody>
          <a:bodyPr lIns="0" tIns="0" rIns="0" bIns="0" anchor="ctr">
            <a:noAutofit/>
          </a:bodyPr>
          <a:lstStyle>
            <a:lvl1pPr marL="0" marR="0" indent="0" algn="l" defTabSz="914217" rtl="0" fontAlgn="auto" latinLnBrk="0" hangingPunct="0">
              <a:lnSpc>
                <a:spcPct val="100000"/>
              </a:lnSpc>
              <a:spcBef>
                <a:spcPts val="0"/>
              </a:spcBef>
              <a:spcAft>
                <a:spcPts val="0"/>
              </a:spcAft>
              <a:buClrTx/>
              <a:buSzTx/>
              <a:buFontTx/>
              <a:buNone/>
              <a:tabLst/>
              <a:defRPr kumimoji="0" lang="en-US" sz="1000" b="0" i="0" u="none" strike="noStrike" cap="none" spc="0" normalizeH="0" baseline="0" dirty="0">
                <a:ln>
                  <a:noFill/>
                </a:ln>
                <a:solidFill>
                  <a:srgbClr val="000000"/>
                </a:solidFill>
                <a:effectLst/>
                <a:uFillTx/>
                <a:latin typeface="GT Walsheim Regular" pitchFamily="2" charset="77"/>
                <a:ea typeface="Montserrat Regular"/>
                <a:cs typeface="Montserrat Regular"/>
                <a:sym typeface="Montserrat Regular"/>
              </a:defRPr>
            </a:lvl1pPr>
            <a:lvl2pPr marL="228554" indent="0">
              <a:buNone/>
              <a:defRPr>
                <a:solidFill>
                  <a:schemeClr val="bg1"/>
                </a:solidFill>
              </a:defRPr>
            </a:lvl2pPr>
            <a:lvl3pPr marL="457109" indent="0">
              <a:buNone/>
              <a:defRPr>
                <a:solidFill>
                  <a:schemeClr val="bg1"/>
                </a:solidFill>
              </a:defRPr>
            </a:lvl3pPr>
            <a:lvl4pPr marL="685663" indent="0">
              <a:buNone/>
              <a:defRPr>
                <a:solidFill>
                  <a:schemeClr val="bg1"/>
                </a:solidFill>
              </a:defRPr>
            </a:lvl4pPr>
            <a:lvl5pPr marL="914217" indent="0">
              <a:buNone/>
              <a:defRPr>
                <a:solidFill>
                  <a:schemeClr val="bg1"/>
                </a:solidFill>
              </a:defRPr>
            </a:lvl5pPr>
          </a:lstStyle>
          <a:p>
            <a:r>
              <a:rPr lang="en-US">
                <a:latin typeface="GT Walsheim Regular" pitchFamily="2" charset="77"/>
              </a:rPr>
              <a:t>Lorem ipsum dolor sit </a:t>
            </a:r>
            <a:r>
              <a:rPr lang="en-US" err="1">
                <a:latin typeface="GT Walsheim Regular" pitchFamily="2" charset="77"/>
              </a:rPr>
              <a:t>amet</a:t>
            </a:r>
            <a:r>
              <a:rPr lang="en-US">
                <a:latin typeface="GT Walsheim Regular" pitchFamily="2" charset="77"/>
              </a:rPr>
              <a:t>, </a:t>
            </a:r>
            <a:r>
              <a:rPr lang="en-US" err="1">
                <a:latin typeface="GT Walsheim Regular" pitchFamily="2" charset="77"/>
              </a:rPr>
              <a:t>consectetur</a:t>
            </a:r>
            <a:r>
              <a:rPr lang="en-US">
                <a:latin typeface="GT Walsheim Regular" pitchFamily="2" charset="77"/>
              </a:rPr>
              <a:t> </a:t>
            </a:r>
            <a:r>
              <a:rPr lang="en-US" err="1">
                <a:latin typeface="GT Walsheim Regular" pitchFamily="2" charset="77"/>
              </a:rPr>
              <a:t>adipiscing</a:t>
            </a:r>
            <a:r>
              <a:rPr lang="en-US">
                <a:latin typeface="GT Walsheim Regular" pitchFamily="2" charset="77"/>
              </a:rPr>
              <a:t> </a:t>
            </a:r>
            <a:r>
              <a:rPr lang="en-US" err="1">
                <a:latin typeface="GT Walsheim Regular" pitchFamily="2" charset="77"/>
              </a:rPr>
              <a:t>elit</a:t>
            </a:r>
            <a:r>
              <a:rPr lang="en-US">
                <a:latin typeface="GT Walsheim Regular" pitchFamily="2" charset="77"/>
              </a:rPr>
              <a:t>, sed do </a:t>
            </a:r>
            <a:r>
              <a:rPr lang="en-US" err="1">
                <a:latin typeface="GT Walsheim Regular" pitchFamily="2" charset="77"/>
              </a:rPr>
              <a:t>eiusmod</a:t>
            </a:r>
            <a:r>
              <a:rPr lang="en-US">
                <a:latin typeface="GT Walsheim Regular" pitchFamily="2" charset="77"/>
              </a:rPr>
              <a:t> </a:t>
            </a:r>
            <a:r>
              <a:rPr lang="en-US" err="1">
                <a:latin typeface="GT Walsheim Regular" pitchFamily="2" charset="77"/>
              </a:rPr>
              <a:t>tempor</a:t>
            </a:r>
            <a:r>
              <a:rPr lang="en-US">
                <a:latin typeface="GT Walsheim Regular" pitchFamily="2" charset="77"/>
              </a:rPr>
              <a:t> </a:t>
            </a:r>
            <a:r>
              <a:rPr lang="en-US" err="1">
                <a:latin typeface="GT Walsheim Regular" pitchFamily="2" charset="77"/>
              </a:rPr>
              <a:t>incididunt</a:t>
            </a:r>
            <a:r>
              <a:rPr lang="en-US">
                <a:latin typeface="GT Walsheim Regular" pitchFamily="2" charset="77"/>
              </a:rPr>
              <a:t> </a:t>
            </a:r>
            <a:r>
              <a:rPr lang="en-US" err="1">
                <a:latin typeface="GT Walsheim Regular" pitchFamily="2" charset="77"/>
              </a:rPr>
              <a:t>ut</a:t>
            </a:r>
            <a:r>
              <a:rPr lang="en-US">
                <a:latin typeface="GT Walsheim Regular" pitchFamily="2" charset="77"/>
              </a:rPr>
              <a:t> labore et dolore magna </a:t>
            </a:r>
            <a:r>
              <a:rPr lang="en-US" err="1">
                <a:latin typeface="GT Walsheim Regular" pitchFamily="2" charset="77"/>
              </a:rPr>
              <a:t>aliqua</a:t>
            </a:r>
            <a:r>
              <a:rPr lang="en-US">
                <a:latin typeface="GT Walsheim Regular" pitchFamily="2" charset="77"/>
              </a:rPr>
              <a:t>. At </a:t>
            </a:r>
            <a:r>
              <a:rPr lang="en-US" err="1">
                <a:latin typeface="GT Walsheim Regular" pitchFamily="2" charset="77"/>
              </a:rPr>
              <a:t>varius</a:t>
            </a:r>
            <a:r>
              <a:rPr lang="en-US">
                <a:latin typeface="GT Walsheim Regular" pitchFamily="2" charset="77"/>
              </a:rPr>
              <a:t> vel pharetra vel </a:t>
            </a:r>
            <a:r>
              <a:rPr lang="en-US" err="1">
                <a:latin typeface="GT Walsheim Regular" pitchFamily="2" charset="77"/>
              </a:rPr>
              <a:t>turpis</a:t>
            </a:r>
            <a:r>
              <a:rPr lang="en-US">
                <a:latin typeface="GT Walsheim Regular" pitchFamily="2" charset="77"/>
              </a:rPr>
              <a:t>.</a:t>
            </a:r>
          </a:p>
        </p:txBody>
      </p:sp>
      <p:sp>
        <p:nvSpPr>
          <p:cNvPr id="12" name="Text Placeholder 33">
            <a:extLst>
              <a:ext uri="{FF2B5EF4-FFF2-40B4-BE49-F238E27FC236}">
                <a16:creationId xmlns:a16="http://schemas.microsoft.com/office/drawing/2014/main" id="{3794D887-3DE9-BBAC-E74B-243111AEAA2E}"/>
              </a:ext>
            </a:extLst>
          </p:cNvPr>
          <p:cNvSpPr>
            <a:spLocks noGrp="1"/>
          </p:cNvSpPr>
          <p:nvPr>
            <p:ph type="body" sz="quarter" idx="19" hasCustomPrompt="1"/>
          </p:nvPr>
        </p:nvSpPr>
        <p:spPr>
          <a:xfrm>
            <a:off x="4449540" y="2351694"/>
            <a:ext cx="6956706" cy="365760"/>
          </a:xfrm>
        </p:spPr>
        <p:txBody>
          <a:bodyPr lIns="0" tIns="0" rIns="0" bIns="0" anchor="ctr">
            <a:normAutofit/>
          </a:bodyPr>
          <a:lstStyle>
            <a:lvl1pPr marL="0" marR="0" indent="0" algn="l" defTabSz="914217" rtl="0" fontAlgn="auto" latinLnBrk="0" hangingPunct="0">
              <a:lnSpc>
                <a:spcPct val="100000"/>
              </a:lnSpc>
              <a:spcBef>
                <a:spcPts val="0"/>
              </a:spcBef>
              <a:spcAft>
                <a:spcPts val="0"/>
              </a:spcAft>
              <a:buClrTx/>
              <a:buSzTx/>
              <a:buFontTx/>
              <a:buNone/>
              <a:tabLst/>
              <a:defRPr kumimoji="0" lang="en-US" sz="1900" b="0" i="0" u="none" strike="noStrike" cap="none" spc="0" normalizeH="0" baseline="0" dirty="0">
                <a:ln>
                  <a:noFill/>
                </a:ln>
                <a:solidFill>
                  <a:srgbClr val="000000"/>
                </a:solidFill>
                <a:effectLst/>
                <a:uFillTx/>
                <a:latin typeface="GT Walsheim Regular" pitchFamily="2" charset="77"/>
                <a:ea typeface="Montserrat Regular"/>
                <a:cs typeface="Montserrat Regular"/>
                <a:sym typeface="Montserrat Regular"/>
              </a:defRPr>
            </a:lvl1pPr>
            <a:lvl2pPr marL="228554" indent="0">
              <a:buNone/>
              <a:defRPr>
                <a:solidFill>
                  <a:schemeClr val="bg1"/>
                </a:solidFill>
              </a:defRPr>
            </a:lvl2pPr>
            <a:lvl3pPr marL="457109" indent="0">
              <a:buNone/>
              <a:defRPr>
                <a:solidFill>
                  <a:schemeClr val="bg1"/>
                </a:solidFill>
              </a:defRPr>
            </a:lvl3pPr>
            <a:lvl4pPr marL="685663" indent="0">
              <a:buNone/>
              <a:defRPr>
                <a:solidFill>
                  <a:schemeClr val="bg1"/>
                </a:solidFill>
              </a:defRPr>
            </a:lvl4pPr>
            <a:lvl5pPr marL="914217" indent="0">
              <a:buNone/>
              <a:defRPr>
                <a:solidFill>
                  <a:schemeClr val="bg1"/>
                </a:solidFill>
              </a:defRPr>
            </a:lvl5pPr>
          </a:lstStyle>
          <a:p>
            <a:pPr lvl="0"/>
            <a:r>
              <a:rPr lang="en-US"/>
              <a:t>Agenda Item</a:t>
            </a:r>
          </a:p>
        </p:txBody>
      </p:sp>
      <p:sp>
        <p:nvSpPr>
          <p:cNvPr id="13" name="Text Placeholder 33">
            <a:extLst>
              <a:ext uri="{FF2B5EF4-FFF2-40B4-BE49-F238E27FC236}">
                <a16:creationId xmlns:a16="http://schemas.microsoft.com/office/drawing/2014/main" id="{F4D02CDA-F5D9-CB9C-28C3-5A31AF2F4662}"/>
              </a:ext>
            </a:extLst>
          </p:cNvPr>
          <p:cNvSpPr>
            <a:spLocks noGrp="1"/>
          </p:cNvSpPr>
          <p:nvPr>
            <p:ph type="body" sz="quarter" idx="20" hasCustomPrompt="1"/>
          </p:nvPr>
        </p:nvSpPr>
        <p:spPr>
          <a:xfrm>
            <a:off x="4449540" y="2740583"/>
            <a:ext cx="6956706" cy="282709"/>
          </a:xfrm>
        </p:spPr>
        <p:txBody>
          <a:bodyPr lIns="0" tIns="0" rIns="0" bIns="0" anchor="ctr">
            <a:noAutofit/>
          </a:bodyPr>
          <a:lstStyle>
            <a:lvl1pPr marL="0" marR="0" indent="0" algn="l" defTabSz="914217" rtl="0" fontAlgn="auto" latinLnBrk="0" hangingPunct="0">
              <a:lnSpc>
                <a:spcPct val="100000"/>
              </a:lnSpc>
              <a:spcBef>
                <a:spcPts val="0"/>
              </a:spcBef>
              <a:spcAft>
                <a:spcPts val="0"/>
              </a:spcAft>
              <a:buClrTx/>
              <a:buSzTx/>
              <a:buFontTx/>
              <a:buNone/>
              <a:tabLst/>
              <a:defRPr kumimoji="0" lang="en-US" sz="1000" b="0" i="0" u="none" strike="noStrike" cap="none" spc="0" normalizeH="0" baseline="0" dirty="0">
                <a:ln>
                  <a:noFill/>
                </a:ln>
                <a:solidFill>
                  <a:srgbClr val="000000"/>
                </a:solidFill>
                <a:effectLst/>
                <a:uFillTx/>
                <a:latin typeface="GT Walsheim Regular" pitchFamily="2" charset="77"/>
                <a:ea typeface="Montserrat Regular"/>
                <a:cs typeface="Montserrat Regular"/>
                <a:sym typeface="Montserrat Regular"/>
              </a:defRPr>
            </a:lvl1pPr>
            <a:lvl2pPr marL="228554" indent="0">
              <a:buNone/>
              <a:defRPr>
                <a:solidFill>
                  <a:schemeClr val="bg1"/>
                </a:solidFill>
              </a:defRPr>
            </a:lvl2pPr>
            <a:lvl3pPr marL="457109" indent="0">
              <a:buNone/>
              <a:defRPr>
                <a:solidFill>
                  <a:schemeClr val="bg1"/>
                </a:solidFill>
              </a:defRPr>
            </a:lvl3pPr>
            <a:lvl4pPr marL="685663" indent="0">
              <a:buNone/>
              <a:defRPr>
                <a:solidFill>
                  <a:schemeClr val="bg1"/>
                </a:solidFill>
              </a:defRPr>
            </a:lvl4pPr>
            <a:lvl5pPr marL="914217" indent="0">
              <a:buNone/>
              <a:defRPr>
                <a:solidFill>
                  <a:schemeClr val="bg1"/>
                </a:solidFill>
              </a:defRPr>
            </a:lvl5pPr>
          </a:lstStyle>
          <a:p>
            <a:r>
              <a:rPr lang="en-US">
                <a:latin typeface="GT Walsheim Regular" pitchFamily="2" charset="77"/>
              </a:rPr>
              <a:t>Lorem ipsum dolor sit </a:t>
            </a:r>
            <a:r>
              <a:rPr lang="en-US" err="1">
                <a:latin typeface="GT Walsheim Regular" pitchFamily="2" charset="77"/>
              </a:rPr>
              <a:t>amet</a:t>
            </a:r>
            <a:r>
              <a:rPr lang="en-US">
                <a:latin typeface="GT Walsheim Regular" pitchFamily="2" charset="77"/>
              </a:rPr>
              <a:t>, </a:t>
            </a:r>
            <a:r>
              <a:rPr lang="en-US" err="1">
                <a:latin typeface="GT Walsheim Regular" pitchFamily="2" charset="77"/>
              </a:rPr>
              <a:t>consectetur</a:t>
            </a:r>
            <a:r>
              <a:rPr lang="en-US">
                <a:latin typeface="GT Walsheim Regular" pitchFamily="2" charset="77"/>
              </a:rPr>
              <a:t> </a:t>
            </a:r>
            <a:r>
              <a:rPr lang="en-US" err="1">
                <a:latin typeface="GT Walsheim Regular" pitchFamily="2" charset="77"/>
              </a:rPr>
              <a:t>adipiscing</a:t>
            </a:r>
            <a:r>
              <a:rPr lang="en-US">
                <a:latin typeface="GT Walsheim Regular" pitchFamily="2" charset="77"/>
              </a:rPr>
              <a:t> </a:t>
            </a:r>
            <a:r>
              <a:rPr lang="en-US" err="1">
                <a:latin typeface="GT Walsheim Regular" pitchFamily="2" charset="77"/>
              </a:rPr>
              <a:t>elit</a:t>
            </a:r>
            <a:r>
              <a:rPr lang="en-US">
                <a:latin typeface="GT Walsheim Regular" pitchFamily="2" charset="77"/>
              </a:rPr>
              <a:t>, sed do </a:t>
            </a:r>
            <a:r>
              <a:rPr lang="en-US" err="1">
                <a:latin typeface="GT Walsheim Regular" pitchFamily="2" charset="77"/>
              </a:rPr>
              <a:t>eiusmod</a:t>
            </a:r>
            <a:r>
              <a:rPr lang="en-US">
                <a:latin typeface="GT Walsheim Regular" pitchFamily="2" charset="77"/>
              </a:rPr>
              <a:t> </a:t>
            </a:r>
            <a:r>
              <a:rPr lang="en-US" err="1">
                <a:latin typeface="GT Walsheim Regular" pitchFamily="2" charset="77"/>
              </a:rPr>
              <a:t>tempor</a:t>
            </a:r>
            <a:r>
              <a:rPr lang="en-US">
                <a:latin typeface="GT Walsheim Regular" pitchFamily="2" charset="77"/>
              </a:rPr>
              <a:t> </a:t>
            </a:r>
            <a:r>
              <a:rPr lang="en-US" err="1">
                <a:latin typeface="GT Walsheim Regular" pitchFamily="2" charset="77"/>
              </a:rPr>
              <a:t>incididunt</a:t>
            </a:r>
            <a:r>
              <a:rPr lang="en-US">
                <a:latin typeface="GT Walsheim Regular" pitchFamily="2" charset="77"/>
              </a:rPr>
              <a:t> </a:t>
            </a:r>
            <a:r>
              <a:rPr lang="en-US" err="1">
                <a:latin typeface="GT Walsheim Regular" pitchFamily="2" charset="77"/>
              </a:rPr>
              <a:t>ut</a:t>
            </a:r>
            <a:r>
              <a:rPr lang="en-US">
                <a:latin typeface="GT Walsheim Regular" pitchFamily="2" charset="77"/>
              </a:rPr>
              <a:t> labore et dolore magna </a:t>
            </a:r>
            <a:r>
              <a:rPr lang="en-US" err="1">
                <a:latin typeface="GT Walsheim Regular" pitchFamily="2" charset="77"/>
              </a:rPr>
              <a:t>aliqua</a:t>
            </a:r>
            <a:r>
              <a:rPr lang="en-US">
                <a:latin typeface="GT Walsheim Regular" pitchFamily="2" charset="77"/>
              </a:rPr>
              <a:t>. At </a:t>
            </a:r>
            <a:r>
              <a:rPr lang="en-US" err="1">
                <a:latin typeface="GT Walsheim Regular" pitchFamily="2" charset="77"/>
              </a:rPr>
              <a:t>varius</a:t>
            </a:r>
            <a:r>
              <a:rPr lang="en-US">
                <a:latin typeface="GT Walsheim Regular" pitchFamily="2" charset="77"/>
              </a:rPr>
              <a:t> vel pharetra vel </a:t>
            </a:r>
            <a:r>
              <a:rPr lang="en-US" err="1">
                <a:latin typeface="GT Walsheim Regular" pitchFamily="2" charset="77"/>
              </a:rPr>
              <a:t>turpis</a:t>
            </a:r>
            <a:r>
              <a:rPr lang="en-US">
                <a:latin typeface="GT Walsheim Regular" pitchFamily="2" charset="77"/>
              </a:rPr>
              <a:t>.</a:t>
            </a:r>
          </a:p>
        </p:txBody>
      </p:sp>
      <p:sp>
        <p:nvSpPr>
          <p:cNvPr id="14" name="Text Placeholder 33">
            <a:extLst>
              <a:ext uri="{FF2B5EF4-FFF2-40B4-BE49-F238E27FC236}">
                <a16:creationId xmlns:a16="http://schemas.microsoft.com/office/drawing/2014/main" id="{28CD9DD4-7CDB-BD71-2848-E173A44B065D}"/>
              </a:ext>
            </a:extLst>
          </p:cNvPr>
          <p:cNvSpPr>
            <a:spLocks noGrp="1"/>
          </p:cNvSpPr>
          <p:nvPr>
            <p:ph type="body" sz="quarter" idx="21" hasCustomPrompt="1"/>
          </p:nvPr>
        </p:nvSpPr>
        <p:spPr>
          <a:xfrm>
            <a:off x="4449540" y="3346975"/>
            <a:ext cx="6956706" cy="365760"/>
          </a:xfrm>
        </p:spPr>
        <p:txBody>
          <a:bodyPr lIns="0" tIns="0" rIns="0" bIns="0" anchor="ctr">
            <a:normAutofit/>
          </a:bodyPr>
          <a:lstStyle>
            <a:lvl1pPr marL="0" marR="0" indent="0" algn="l" defTabSz="914217" rtl="0" fontAlgn="auto" latinLnBrk="0" hangingPunct="0">
              <a:lnSpc>
                <a:spcPct val="100000"/>
              </a:lnSpc>
              <a:spcBef>
                <a:spcPts val="0"/>
              </a:spcBef>
              <a:spcAft>
                <a:spcPts val="0"/>
              </a:spcAft>
              <a:buClrTx/>
              <a:buSzTx/>
              <a:buFontTx/>
              <a:buNone/>
              <a:tabLst/>
              <a:defRPr kumimoji="0" lang="en-US" sz="1900" b="0" i="0" u="none" strike="noStrike" cap="none" spc="0" normalizeH="0" baseline="0" dirty="0">
                <a:ln>
                  <a:noFill/>
                </a:ln>
                <a:solidFill>
                  <a:srgbClr val="000000"/>
                </a:solidFill>
                <a:effectLst/>
                <a:uFillTx/>
                <a:latin typeface="GT Walsheim Regular" pitchFamily="2" charset="77"/>
                <a:ea typeface="Montserrat Regular"/>
                <a:cs typeface="Montserrat Regular"/>
                <a:sym typeface="Montserrat Regular"/>
              </a:defRPr>
            </a:lvl1pPr>
            <a:lvl2pPr marL="228554" indent="0">
              <a:buNone/>
              <a:defRPr>
                <a:solidFill>
                  <a:schemeClr val="bg1"/>
                </a:solidFill>
              </a:defRPr>
            </a:lvl2pPr>
            <a:lvl3pPr marL="457109" indent="0">
              <a:buNone/>
              <a:defRPr>
                <a:solidFill>
                  <a:schemeClr val="bg1"/>
                </a:solidFill>
              </a:defRPr>
            </a:lvl3pPr>
            <a:lvl4pPr marL="685663" indent="0">
              <a:buNone/>
              <a:defRPr>
                <a:solidFill>
                  <a:schemeClr val="bg1"/>
                </a:solidFill>
              </a:defRPr>
            </a:lvl4pPr>
            <a:lvl5pPr marL="914217" indent="0">
              <a:buNone/>
              <a:defRPr>
                <a:solidFill>
                  <a:schemeClr val="bg1"/>
                </a:solidFill>
              </a:defRPr>
            </a:lvl5pPr>
          </a:lstStyle>
          <a:p>
            <a:pPr lvl="0"/>
            <a:r>
              <a:rPr lang="en-US"/>
              <a:t>Agenda Item</a:t>
            </a:r>
          </a:p>
        </p:txBody>
      </p:sp>
      <p:sp>
        <p:nvSpPr>
          <p:cNvPr id="15" name="Text Placeholder 33">
            <a:extLst>
              <a:ext uri="{FF2B5EF4-FFF2-40B4-BE49-F238E27FC236}">
                <a16:creationId xmlns:a16="http://schemas.microsoft.com/office/drawing/2014/main" id="{B7C31E2E-F28E-1071-7F90-96171BD6B298}"/>
              </a:ext>
            </a:extLst>
          </p:cNvPr>
          <p:cNvSpPr>
            <a:spLocks noGrp="1"/>
          </p:cNvSpPr>
          <p:nvPr>
            <p:ph type="body" sz="quarter" idx="22" hasCustomPrompt="1"/>
          </p:nvPr>
        </p:nvSpPr>
        <p:spPr>
          <a:xfrm>
            <a:off x="4449540" y="3735864"/>
            <a:ext cx="6956706" cy="282709"/>
          </a:xfrm>
        </p:spPr>
        <p:txBody>
          <a:bodyPr lIns="0" tIns="0" rIns="0" bIns="0" anchor="ctr">
            <a:noAutofit/>
          </a:bodyPr>
          <a:lstStyle>
            <a:lvl1pPr marL="0" marR="0" indent="0" algn="l" defTabSz="914217" rtl="0" fontAlgn="auto" latinLnBrk="0" hangingPunct="0">
              <a:lnSpc>
                <a:spcPct val="100000"/>
              </a:lnSpc>
              <a:spcBef>
                <a:spcPts val="0"/>
              </a:spcBef>
              <a:spcAft>
                <a:spcPts val="0"/>
              </a:spcAft>
              <a:buClrTx/>
              <a:buSzTx/>
              <a:buFontTx/>
              <a:buNone/>
              <a:tabLst/>
              <a:defRPr kumimoji="0" lang="en-US" sz="1000" b="0" i="0" u="none" strike="noStrike" cap="none" spc="0" normalizeH="0" baseline="0" dirty="0">
                <a:ln>
                  <a:noFill/>
                </a:ln>
                <a:solidFill>
                  <a:srgbClr val="000000"/>
                </a:solidFill>
                <a:effectLst/>
                <a:uFillTx/>
                <a:latin typeface="GT Walsheim Regular" pitchFamily="2" charset="77"/>
                <a:ea typeface="Montserrat Regular"/>
                <a:cs typeface="Montserrat Regular"/>
                <a:sym typeface="Montserrat Regular"/>
              </a:defRPr>
            </a:lvl1pPr>
            <a:lvl2pPr marL="228554" indent="0">
              <a:buNone/>
              <a:defRPr>
                <a:solidFill>
                  <a:schemeClr val="bg1"/>
                </a:solidFill>
              </a:defRPr>
            </a:lvl2pPr>
            <a:lvl3pPr marL="457109" indent="0">
              <a:buNone/>
              <a:defRPr>
                <a:solidFill>
                  <a:schemeClr val="bg1"/>
                </a:solidFill>
              </a:defRPr>
            </a:lvl3pPr>
            <a:lvl4pPr marL="685663" indent="0">
              <a:buNone/>
              <a:defRPr>
                <a:solidFill>
                  <a:schemeClr val="bg1"/>
                </a:solidFill>
              </a:defRPr>
            </a:lvl4pPr>
            <a:lvl5pPr marL="914217" indent="0">
              <a:buNone/>
              <a:defRPr>
                <a:solidFill>
                  <a:schemeClr val="bg1"/>
                </a:solidFill>
              </a:defRPr>
            </a:lvl5pPr>
          </a:lstStyle>
          <a:p>
            <a:r>
              <a:rPr lang="en-US">
                <a:latin typeface="GT Walsheim Regular" pitchFamily="2" charset="77"/>
              </a:rPr>
              <a:t>Lorem ipsum dolor sit </a:t>
            </a:r>
            <a:r>
              <a:rPr lang="en-US" err="1">
                <a:latin typeface="GT Walsheim Regular" pitchFamily="2" charset="77"/>
              </a:rPr>
              <a:t>amet</a:t>
            </a:r>
            <a:r>
              <a:rPr lang="en-US">
                <a:latin typeface="GT Walsheim Regular" pitchFamily="2" charset="77"/>
              </a:rPr>
              <a:t>, </a:t>
            </a:r>
            <a:r>
              <a:rPr lang="en-US" err="1">
                <a:latin typeface="GT Walsheim Regular" pitchFamily="2" charset="77"/>
              </a:rPr>
              <a:t>consectetur</a:t>
            </a:r>
            <a:r>
              <a:rPr lang="en-US">
                <a:latin typeface="GT Walsheim Regular" pitchFamily="2" charset="77"/>
              </a:rPr>
              <a:t> </a:t>
            </a:r>
            <a:r>
              <a:rPr lang="en-US" err="1">
                <a:latin typeface="GT Walsheim Regular" pitchFamily="2" charset="77"/>
              </a:rPr>
              <a:t>adipiscing</a:t>
            </a:r>
            <a:r>
              <a:rPr lang="en-US">
                <a:latin typeface="GT Walsheim Regular" pitchFamily="2" charset="77"/>
              </a:rPr>
              <a:t> </a:t>
            </a:r>
            <a:r>
              <a:rPr lang="en-US" err="1">
                <a:latin typeface="GT Walsheim Regular" pitchFamily="2" charset="77"/>
              </a:rPr>
              <a:t>elit</a:t>
            </a:r>
            <a:r>
              <a:rPr lang="en-US">
                <a:latin typeface="GT Walsheim Regular" pitchFamily="2" charset="77"/>
              </a:rPr>
              <a:t>, sed do </a:t>
            </a:r>
            <a:r>
              <a:rPr lang="en-US" err="1">
                <a:latin typeface="GT Walsheim Regular" pitchFamily="2" charset="77"/>
              </a:rPr>
              <a:t>eiusmod</a:t>
            </a:r>
            <a:r>
              <a:rPr lang="en-US">
                <a:latin typeface="GT Walsheim Regular" pitchFamily="2" charset="77"/>
              </a:rPr>
              <a:t> </a:t>
            </a:r>
            <a:r>
              <a:rPr lang="en-US" err="1">
                <a:latin typeface="GT Walsheim Regular" pitchFamily="2" charset="77"/>
              </a:rPr>
              <a:t>tempor</a:t>
            </a:r>
            <a:r>
              <a:rPr lang="en-US">
                <a:latin typeface="GT Walsheim Regular" pitchFamily="2" charset="77"/>
              </a:rPr>
              <a:t> </a:t>
            </a:r>
            <a:r>
              <a:rPr lang="en-US" err="1">
                <a:latin typeface="GT Walsheim Regular" pitchFamily="2" charset="77"/>
              </a:rPr>
              <a:t>incididunt</a:t>
            </a:r>
            <a:r>
              <a:rPr lang="en-US">
                <a:latin typeface="GT Walsheim Regular" pitchFamily="2" charset="77"/>
              </a:rPr>
              <a:t> </a:t>
            </a:r>
            <a:r>
              <a:rPr lang="en-US" err="1">
                <a:latin typeface="GT Walsheim Regular" pitchFamily="2" charset="77"/>
              </a:rPr>
              <a:t>ut</a:t>
            </a:r>
            <a:r>
              <a:rPr lang="en-US">
                <a:latin typeface="GT Walsheim Regular" pitchFamily="2" charset="77"/>
              </a:rPr>
              <a:t> labore et dolore magna </a:t>
            </a:r>
            <a:r>
              <a:rPr lang="en-US" err="1">
                <a:latin typeface="GT Walsheim Regular" pitchFamily="2" charset="77"/>
              </a:rPr>
              <a:t>aliqua</a:t>
            </a:r>
            <a:r>
              <a:rPr lang="en-US">
                <a:latin typeface="GT Walsheim Regular" pitchFamily="2" charset="77"/>
              </a:rPr>
              <a:t>. At </a:t>
            </a:r>
            <a:r>
              <a:rPr lang="en-US" err="1">
                <a:latin typeface="GT Walsheim Regular" pitchFamily="2" charset="77"/>
              </a:rPr>
              <a:t>varius</a:t>
            </a:r>
            <a:r>
              <a:rPr lang="en-US">
                <a:latin typeface="GT Walsheim Regular" pitchFamily="2" charset="77"/>
              </a:rPr>
              <a:t> vel pharetra vel </a:t>
            </a:r>
            <a:r>
              <a:rPr lang="en-US" err="1">
                <a:latin typeface="GT Walsheim Regular" pitchFamily="2" charset="77"/>
              </a:rPr>
              <a:t>turpis</a:t>
            </a:r>
            <a:r>
              <a:rPr lang="en-US">
                <a:latin typeface="GT Walsheim Regular" pitchFamily="2" charset="77"/>
              </a:rPr>
              <a:t>.</a:t>
            </a:r>
          </a:p>
        </p:txBody>
      </p:sp>
      <p:sp>
        <p:nvSpPr>
          <p:cNvPr id="16" name="Text Placeholder 33">
            <a:extLst>
              <a:ext uri="{FF2B5EF4-FFF2-40B4-BE49-F238E27FC236}">
                <a16:creationId xmlns:a16="http://schemas.microsoft.com/office/drawing/2014/main" id="{5E468B8C-6EAB-5DBB-9BB8-9306043167FD}"/>
              </a:ext>
            </a:extLst>
          </p:cNvPr>
          <p:cNvSpPr>
            <a:spLocks noGrp="1"/>
          </p:cNvSpPr>
          <p:nvPr>
            <p:ph type="body" sz="quarter" idx="23" hasCustomPrompt="1"/>
          </p:nvPr>
        </p:nvSpPr>
        <p:spPr>
          <a:xfrm>
            <a:off x="4449540" y="4369539"/>
            <a:ext cx="6956706" cy="365760"/>
          </a:xfrm>
        </p:spPr>
        <p:txBody>
          <a:bodyPr lIns="0" tIns="0" rIns="0" bIns="0" anchor="ctr">
            <a:normAutofit/>
          </a:bodyPr>
          <a:lstStyle>
            <a:lvl1pPr marL="0" marR="0" indent="0" algn="l" defTabSz="914217" rtl="0" fontAlgn="auto" latinLnBrk="0" hangingPunct="0">
              <a:lnSpc>
                <a:spcPct val="100000"/>
              </a:lnSpc>
              <a:spcBef>
                <a:spcPts val="0"/>
              </a:spcBef>
              <a:spcAft>
                <a:spcPts val="0"/>
              </a:spcAft>
              <a:buClrTx/>
              <a:buSzTx/>
              <a:buFontTx/>
              <a:buNone/>
              <a:tabLst/>
              <a:defRPr kumimoji="0" lang="en-US" sz="1900" b="0" i="0" u="none" strike="noStrike" cap="none" spc="0" normalizeH="0" baseline="0" dirty="0">
                <a:ln>
                  <a:noFill/>
                </a:ln>
                <a:solidFill>
                  <a:srgbClr val="000000"/>
                </a:solidFill>
                <a:effectLst/>
                <a:uFillTx/>
                <a:latin typeface="GT Walsheim Regular" pitchFamily="2" charset="77"/>
                <a:ea typeface="Montserrat Regular"/>
                <a:cs typeface="Montserrat Regular"/>
                <a:sym typeface="Montserrat Regular"/>
              </a:defRPr>
            </a:lvl1pPr>
            <a:lvl2pPr marL="228554" indent="0">
              <a:buNone/>
              <a:defRPr>
                <a:solidFill>
                  <a:schemeClr val="bg1"/>
                </a:solidFill>
              </a:defRPr>
            </a:lvl2pPr>
            <a:lvl3pPr marL="457109" indent="0">
              <a:buNone/>
              <a:defRPr>
                <a:solidFill>
                  <a:schemeClr val="bg1"/>
                </a:solidFill>
              </a:defRPr>
            </a:lvl3pPr>
            <a:lvl4pPr marL="685663" indent="0">
              <a:buNone/>
              <a:defRPr>
                <a:solidFill>
                  <a:schemeClr val="bg1"/>
                </a:solidFill>
              </a:defRPr>
            </a:lvl4pPr>
            <a:lvl5pPr marL="914217" indent="0">
              <a:buNone/>
              <a:defRPr>
                <a:solidFill>
                  <a:schemeClr val="bg1"/>
                </a:solidFill>
              </a:defRPr>
            </a:lvl5pPr>
          </a:lstStyle>
          <a:p>
            <a:pPr lvl="0"/>
            <a:r>
              <a:rPr lang="en-US"/>
              <a:t>Agenda Item</a:t>
            </a:r>
          </a:p>
        </p:txBody>
      </p:sp>
      <p:sp>
        <p:nvSpPr>
          <p:cNvPr id="17" name="Text Placeholder 33">
            <a:extLst>
              <a:ext uri="{FF2B5EF4-FFF2-40B4-BE49-F238E27FC236}">
                <a16:creationId xmlns:a16="http://schemas.microsoft.com/office/drawing/2014/main" id="{02A61A7C-B0E7-0068-94F0-D33C6E67637F}"/>
              </a:ext>
            </a:extLst>
          </p:cNvPr>
          <p:cNvSpPr>
            <a:spLocks noGrp="1"/>
          </p:cNvSpPr>
          <p:nvPr>
            <p:ph type="body" sz="quarter" idx="24" hasCustomPrompt="1"/>
          </p:nvPr>
        </p:nvSpPr>
        <p:spPr>
          <a:xfrm>
            <a:off x="4449540" y="4758428"/>
            <a:ext cx="6956706" cy="282709"/>
          </a:xfrm>
        </p:spPr>
        <p:txBody>
          <a:bodyPr lIns="0" tIns="0" rIns="0" bIns="0" anchor="ctr">
            <a:noAutofit/>
          </a:bodyPr>
          <a:lstStyle>
            <a:lvl1pPr marL="0" marR="0" indent="0" algn="l" defTabSz="914217" rtl="0" fontAlgn="auto" latinLnBrk="0" hangingPunct="0">
              <a:lnSpc>
                <a:spcPct val="100000"/>
              </a:lnSpc>
              <a:spcBef>
                <a:spcPts val="0"/>
              </a:spcBef>
              <a:spcAft>
                <a:spcPts val="0"/>
              </a:spcAft>
              <a:buClrTx/>
              <a:buSzTx/>
              <a:buFontTx/>
              <a:buNone/>
              <a:tabLst/>
              <a:defRPr kumimoji="0" lang="en-US" sz="1000" b="0" i="0" u="none" strike="noStrike" cap="none" spc="0" normalizeH="0" baseline="0" dirty="0">
                <a:ln>
                  <a:noFill/>
                </a:ln>
                <a:solidFill>
                  <a:srgbClr val="000000"/>
                </a:solidFill>
                <a:effectLst/>
                <a:uFillTx/>
                <a:latin typeface="GT Walsheim Regular" pitchFamily="2" charset="77"/>
                <a:ea typeface="Montserrat Regular"/>
                <a:cs typeface="Montserrat Regular"/>
                <a:sym typeface="Montserrat Regular"/>
              </a:defRPr>
            </a:lvl1pPr>
            <a:lvl2pPr marL="228554" indent="0">
              <a:buNone/>
              <a:defRPr>
                <a:solidFill>
                  <a:schemeClr val="bg1"/>
                </a:solidFill>
              </a:defRPr>
            </a:lvl2pPr>
            <a:lvl3pPr marL="457109" indent="0">
              <a:buNone/>
              <a:defRPr>
                <a:solidFill>
                  <a:schemeClr val="bg1"/>
                </a:solidFill>
              </a:defRPr>
            </a:lvl3pPr>
            <a:lvl4pPr marL="685663" indent="0">
              <a:buNone/>
              <a:defRPr>
                <a:solidFill>
                  <a:schemeClr val="bg1"/>
                </a:solidFill>
              </a:defRPr>
            </a:lvl4pPr>
            <a:lvl5pPr marL="914217" indent="0">
              <a:buNone/>
              <a:defRPr>
                <a:solidFill>
                  <a:schemeClr val="bg1"/>
                </a:solidFill>
              </a:defRPr>
            </a:lvl5pPr>
          </a:lstStyle>
          <a:p>
            <a:r>
              <a:rPr lang="en-US">
                <a:latin typeface="GT Walsheim Regular" pitchFamily="2" charset="77"/>
              </a:rPr>
              <a:t>Lorem ipsum dolor sit </a:t>
            </a:r>
            <a:r>
              <a:rPr lang="en-US" err="1">
                <a:latin typeface="GT Walsheim Regular" pitchFamily="2" charset="77"/>
              </a:rPr>
              <a:t>amet</a:t>
            </a:r>
            <a:r>
              <a:rPr lang="en-US">
                <a:latin typeface="GT Walsheim Regular" pitchFamily="2" charset="77"/>
              </a:rPr>
              <a:t>, </a:t>
            </a:r>
            <a:r>
              <a:rPr lang="en-US" err="1">
                <a:latin typeface="GT Walsheim Regular" pitchFamily="2" charset="77"/>
              </a:rPr>
              <a:t>consectetur</a:t>
            </a:r>
            <a:r>
              <a:rPr lang="en-US">
                <a:latin typeface="GT Walsheim Regular" pitchFamily="2" charset="77"/>
              </a:rPr>
              <a:t> </a:t>
            </a:r>
            <a:r>
              <a:rPr lang="en-US" err="1">
                <a:latin typeface="GT Walsheim Regular" pitchFamily="2" charset="77"/>
              </a:rPr>
              <a:t>adipiscing</a:t>
            </a:r>
            <a:r>
              <a:rPr lang="en-US">
                <a:latin typeface="GT Walsheim Regular" pitchFamily="2" charset="77"/>
              </a:rPr>
              <a:t> </a:t>
            </a:r>
            <a:r>
              <a:rPr lang="en-US" err="1">
                <a:latin typeface="GT Walsheim Regular" pitchFamily="2" charset="77"/>
              </a:rPr>
              <a:t>elit</a:t>
            </a:r>
            <a:r>
              <a:rPr lang="en-US">
                <a:latin typeface="GT Walsheim Regular" pitchFamily="2" charset="77"/>
              </a:rPr>
              <a:t>, sed do </a:t>
            </a:r>
            <a:r>
              <a:rPr lang="en-US" err="1">
                <a:latin typeface="GT Walsheim Regular" pitchFamily="2" charset="77"/>
              </a:rPr>
              <a:t>eiusmod</a:t>
            </a:r>
            <a:r>
              <a:rPr lang="en-US">
                <a:latin typeface="GT Walsheim Regular" pitchFamily="2" charset="77"/>
              </a:rPr>
              <a:t> </a:t>
            </a:r>
            <a:r>
              <a:rPr lang="en-US" err="1">
                <a:latin typeface="GT Walsheim Regular" pitchFamily="2" charset="77"/>
              </a:rPr>
              <a:t>tempor</a:t>
            </a:r>
            <a:r>
              <a:rPr lang="en-US">
                <a:latin typeface="GT Walsheim Regular" pitchFamily="2" charset="77"/>
              </a:rPr>
              <a:t> </a:t>
            </a:r>
            <a:r>
              <a:rPr lang="en-US" err="1">
                <a:latin typeface="GT Walsheim Regular" pitchFamily="2" charset="77"/>
              </a:rPr>
              <a:t>incididunt</a:t>
            </a:r>
            <a:r>
              <a:rPr lang="en-US">
                <a:latin typeface="GT Walsheim Regular" pitchFamily="2" charset="77"/>
              </a:rPr>
              <a:t> </a:t>
            </a:r>
            <a:r>
              <a:rPr lang="en-US" err="1">
                <a:latin typeface="GT Walsheim Regular" pitchFamily="2" charset="77"/>
              </a:rPr>
              <a:t>ut</a:t>
            </a:r>
            <a:r>
              <a:rPr lang="en-US">
                <a:latin typeface="GT Walsheim Regular" pitchFamily="2" charset="77"/>
              </a:rPr>
              <a:t> labore et dolore magna </a:t>
            </a:r>
            <a:r>
              <a:rPr lang="en-US" err="1">
                <a:latin typeface="GT Walsheim Regular" pitchFamily="2" charset="77"/>
              </a:rPr>
              <a:t>aliqua</a:t>
            </a:r>
            <a:r>
              <a:rPr lang="en-US">
                <a:latin typeface="GT Walsheim Regular" pitchFamily="2" charset="77"/>
              </a:rPr>
              <a:t>. At </a:t>
            </a:r>
            <a:r>
              <a:rPr lang="en-US" err="1">
                <a:latin typeface="GT Walsheim Regular" pitchFamily="2" charset="77"/>
              </a:rPr>
              <a:t>varius</a:t>
            </a:r>
            <a:r>
              <a:rPr lang="en-US">
                <a:latin typeface="GT Walsheim Regular" pitchFamily="2" charset="77"/>
              </a:rPr>
              <a:t> vel pharetra vel </a:t>
            </a:r>
            <a:r>
              <a:rPr lang="en-US" err="1">
                <a:latin typeface="GT Walsheim Regular" pitchFamily="2" charset="77"/>
              </a:rPr>
              <a:t>turpis</a:t>
            </a:r>
            <a:r>
              <a:rPr lang="en-US">
                <a:latin typeface="GT Walsheim Regular" pitchFamily="2" charset="77"/>
              </a:rPr>
              <a:t>.</a:t>
            </a:r>
          </a:p>
        </p:txBody>
      </p:sp>
      <p:sp>
        <p:nvSpPr>
          <p:cNvPr id="18" name="Text Placeholder 33">
            <a:extLst>
              <a:ext uri="{FF2B5EF4-FFF2-40B4-BE49-F238E27FC236}">
                <a16:creationId xmlns:a16="http://schemas.microsoft.com/office/drawing/2014/main" id="{C99B9DAB-7015-9AB2-6CCF-BC53FA81ED08}"/>
              </a:ext>
            </a:extLst>
          </p:cNvPr>
          <p:cNvSpPr>
            <a:spLocks noGrp="1"/>
          </p:cNvSpPr>
          <p:nvPr>
            <p:ph type="body" sz="quarter" idx="25" hasCustomPrompt="1"/>
          </p:nvPr>
        </p:nvSpPr>
        <p:spPr>
          <a:xfrm>
            <a:off x="4449540" y="5365977"/>
            <a:ext cx="6956706" cy="365760"/>
          </a:xfrm>
        </p:spPr>
        <p:txBody>
          <a:bodyPr lIns="0" tIns="0" rIns="0" bIns="0" anchor="ctr">
            <a:normAutofit/>
          </a:bodyPr>
          <a:lstStyle>
            <a:lvl1pPr marL="0" marR="0" indent="0" algn="l" defTabSz="914217" rtl="0" fontAlgn="auto" latinLnBrk="0" hangingPunct="0">
              <a:lnSpc>
                <a:spcPct val="100000"/>
              </a:lnSpc>
              <a:spcBef>
                <a:spcPts val="0"/>
              </a:spcBef>
              <a:spcAft>
                <a:spcPts val="0"/>
              </a:spcAft>
              <a:buClrTx/>
              <a:buSzTx/>
              <a:buFontTx/>
              <a:buNone/>
              <a:tabLst/>
              <a:defRPr kumimoji="0" lang="en-US" sz="1900" b="0" i="0" u="none" strike="noStrike" cap="none" spc="0" normalizeH="0" baseline="0" dirty="0">
                <a:ln>
                  <a:noFill/>
                </a:ln>
                <a:solidFill>
                  <a:srgbClr val="000000"/>
                </a:solidFill>
                <a:effectLst/>
                <a:uFillTx/>
                <a:latin typeface="GT Walsheim Regular" pitchFamily="2" charset="77"/>
                <a:ea typeface="Montserrat Regular"/>
                <a:cs typeface="Montserrat Regular"/>
                <a:sym typeface="Montserrat Regular"/>
              </a:defRPr>
            </a:lvl1pPr>
            <a:lvl2pPr marL="228554" indent="0">
              <a:buNone/>
              <a:defRPr>
                <a:solidFill>
                  <a:schemeClr val="bg1"/>
                </a:solidFill>
              </a:defRPr>
            </a:lvl2pPr>
            <a:lvl3pPr marL="457109" indent="0">
              <a:buNone/>
              <a:defRPr>
                <a:solidFill>
                  <a:schemeClr val="bg1"/>
                </a:solidFill>
              </a:defRPr>
            </a:lvl3pPr>
            <a:lvl4pPr marL="685663" indent="0">
              <a:buNone/>
              <a:defRPr>
                <a:solidFill>
                  <a:schemeClr val="bg1"/>
                </a:solidFill>
              </a:defRPr>
            </a:lvl4pPr>
            <a:lvl5pPr marL="914217" indent="0">
              <a:buNone/>
              <a:defRPr>
                <a:solidFill>
                  <a:schemeClr val="bg1"/>
                </a:solidFill>
              </a:defRPr>
            </a:lvl5pPr>
          </a:lstStyle>
          <a:p>
            <a:pPr lvl="0"/>
            <a:r>
              <a:rPr lang="en-US"/>
              <a:t>Agenda Item</a:t>
            </a:r>
          </a:p>
        </p:txBody>
      </p:sp>
      <p:sp>
        <p:nvSpPr>
          <p:cNvPr id="19" name="Text Placeholder 33">
            <a:extLst>
              <a:ext uri="{FF2B5EF4-FFF2-40B4-BE49-F238E27FC236}">
                <a16:creationId xmlns:a16="http://schemas.microsoft.com/office/drawing/2014/main" id="{C6FDCB04-1CDF-C872-6B58-C8B5E3288022}"/>
              </a:ext>
            </a:extLst>
          </p:cNvPr>
          <p:cNvSpPr>
            <a:spLocks noGrp="1"/>
          </p:cNvSpPr>
          <p:nvPr>
            <p:ph type="body" sz="quarter" idx="26" hasCustomPrompt="1"/>
          </p:nvPr>
        </p:nvSpPr>
        <p:spPr>
          <a:xfrm>
            <a:off x="4449540" y="5754866"/>
            <a:ext cx="6956706" cy="282709"/>
          </a:xfrm>
        </p:spPr>
        <p:txBody>
          <a:bodyPr lIns="0" tIns="0" rIns="0" bIns="0" anchor="ctr">
            <a:noAutofit/>
          </a:bodyPr>
          <a:lstStyle>
            <a:lvl1pPr marL="0" marR="0" indent="0" algn="l" defTabSz="914217" rtl="0" fontAlgn="auto" latinLnBrk="0" hangingPunct="0">
              <a:lnSpc>
                <a:spcPct val="100000"/>
              </a:lnSpc>
              <a:spcBef>
                <a:spcPts val="0"/>
              </a:spcBef>
              <a:spcAft>
                <a:spcPts val="0"/>
              </a:spcAft>
              <a:buClrTx/>
              <a:buSzTx/>
              <a:buFontTx/>
              <a:buNone/>
              <a:tabLst/>
              <a:defRPr kumimoji="0" lang="en-US" sz="1000" b="0" i="0" u="none" strike="noStrike" cap="none" spc="0" normalizeH="0" baseline="0" dirty="0">
                <a:ln>
                  <a:noFill/>
                </a:ln>
                <a:solidFill>
                  <a:srgbClr val="000000"/>
                </a:solidFill>
                <a:effectLst/>
                <a:uFillTx/>
                <a:latin typeface="GT Walsheim Regular" pitchFamily="2" charset="77"/>
                <a:ea typeface="Montserrat Regular"/>
                <a:cs typeface="Montserrat Regular"/>
                <a:sym typeface="Montserrat Regular"/>
              </a:defRPr>
            </a:lvl1pPr>
            <a:lvl2pPr marL="228554" indent="0">
              <a:buNone/>
              <a:defRPr>
                <a:solidFill>
                  <a:schemeClr val="bg1"/>
                </a:solidFill>
              </a:defRPr>
            </a:lvl2pPr>
            <a:lvl3pPr marL="457109" indent="0">
              <a:buNone/>
              <a:defRPr>
                <a:solidFill>
                  <a:schemeClr val="bg1"/>
                </a:solidFill>
              </a:defRPr>
            </a:lvl3pPr>
            <a:lvl4pPr marL="685663" indent="0">
              <a:buNone/>
              <a:defRPr>
                <a:solidFill>
                  <a:schemeClr val="bg1"/>
                </a:solidFill>
              </a:defRPr>
            </a:lvl4pPr>
            <a:lvl5pPr marL="914217" indent="0">
              <a:buNone/>
              <a:defRPr>
                <a:solidFill>
                  <a:schemeClr val="bg1"/>
                </a:solidFill>
              </a:defRPr>
            </a:lvl5pPr>
          </a:lstStyle>
          <a:p>
            <a:r>
              <a:rPr lang="en-US">
                <a:latin typeface="GT Walsheim Regular" pitchFamily="2" charset="77"/>
              </a:rPr>
              <a:t>Lorem ipsum dolor sit </a:t>
            </a:r>
            <a:r>
              <a:rPr lang="en-US" err="1">
                <a:latin typeface="GT Walsheim Regular" pitchFamily="2" charset="77"/>
              </a:rPr>
              <a:t>amet</a:t>
            </a:r>
            <a:r>
              <a:rPr lang="en-US">
                <a:latin typeface="GT Walsheim Regular" pitchFamily="2" charset="77"/>
              </a:rPr>
              <a:t>, </a:t>
            </a:r>
            <a:r>
              <a:rPr lang="en-US" err="1">
                <a:latin typeface="GT Walsheim Regular" pitchFamily="2" charset="77"/>
              </a:rPr>
              <a:t>consectetur</a:t>
            </a:r>
            <a:r>
              <a:rPr lang="en-US">
                <a:latin typeface="GT Walsheim Regular" pitchFamily="2" charset="77"/>
              </a:rPr>
              <a:t> </a:t>
            </a:r>
            <a:r>
              <a:rPr lang="en-US" err="1">
                <a:latin typeface="GT Walsheim Regular" pitchFamily="2" charset="77"/>
              </a:rPr>
              <a:t>adipiscing</a:t>
            </a:r>
            <a:r>
              <a:rPr lang="en-US">
                <a:latin typeface="GT Walsheim Regular" pitchFamily="2" charset="77"/>
              </a:rPr>
              <a:t> </a:t>
            </a:r>
            <a:r>
              <a:rPr lang="en-US" err="1">
                <a:latin typeface="GT Walsheim Regular" pitchFamily="2" charset="77"/>
              </a:rPr>
              <a:t>elit</a:t>
            </a:r>
            <a:r>
              <a:rPr lang="en-US">
                <a:latin typeface="GT Walsheim Regular" pitchFamily="2" charset="77"/>
              </a:rPr>
              <a:t>, sed do </a:t>
            </a:r>
            <a:r>
              <a:rPr lang="en-US" err="1">
                <a:latin typeface="GT Walsheim Regular" pitchFamily="2" charset="77"/>
              </a:rPr>
              <a:t>eiusmod</a:t>
            </a:r>
            <a:r>
              <a:rPr lang="en-US">
                <a:latin typeface="GT Walsheim Regular" pitchFamily="2" charset="77"/>
              </a:rPr>
              <a:t> </a:t>
            </a:r>
            <a:r>
              <a:rPr lang="en-US" err="1">
                <a:latin typeface="GT Walsheim Regular" pitchFamily="2" charset="77"/>
              </a:rPr>
              <a:t>tempor</a:t>
            </a:r>
            <a:r>
              <a:rPr lang="en-US">
                <a:latin typeface="GT Walsheim Regular" pitchFamily="2" charset="77"/>
              </a:rPr>
              <a:t> </a:t>
            </a:r>
            <a:r>
              <a:rPr lang="en-US" err="1">
                <a:latin typeface="GT Walsheim Regular" pitchFamily="2" charset="77"/>
              </a:rPr>
              <a:t>incididunt</a:t>
            </a:r>
            <a:r>
              <a:rPr lang="en-US">
                <a:latin typeface="GT Walsheim Regular" pitchFamily="2" charset="77"/>
              </a:rPr>
              <a:t> </a:t>
            </a:r>
            <a:r>
              <a:rPr lang="en-US" err="1">
                <a:latin typeface="GT Walsheim Regular" pitchFamily="2" charset="77"/>
              </a:rPr>
              <a:t>ut</a:t>
            </a:r>
            <a:r>
              <a:rPr lang="en-US">
                <a:latin typeface="GT Walsheim Regular" pitchFamily="2" charset="77"/>
              </a:rPr>
              <a:t> labore et dolore magna </a:t>
            </a:r>
            <a:r>
              <a:rPr lang="en-US" err="1">
                <a:latin typeface="GT Walsheim Regular" pitchFamily="2" charset="77"/>
              </a:rPr>
              <a:t>aliqua</a:t>
            </a:r>
            <a:r>
              <a:rPr lang="en-US">
                <a:latin typeface="GT Walsheim Regular" pitchFamily="2" charset="77"/>
              </a:rPr>
              <a:t>. At </a:t>
            </a:r>
            <a:r>
              <a:rPr lang="en-US" err="1">
                <a:latin typeface="GT Walsheim Regular" pitchFamily="2" charset="77"/>
              </a:rPr>
              <a:t>varius</a:t>
            </a:r>
            <a:r>
              <a:rPr lang="en-US">
                <a:latin typeface="GT Walsheim Regular" pitchFamily="2" charset="77"/>
              </a:rPr>
              <a:t> vel pharetra vel </a:t>
            </a:r>
            <a:r>
              <a:rPr lang="en-US" err="1">
                <a:latin typeface="GT Walsheim Regular" pitchFamily="2" charset="77"/>
              </a:rPr>
              <a:t>turpis</a:t>
            </a:r>
            <a:r>
              <a:rPr lang="en-US">
                <a:latin typeface="GT Walsheim Regular" pitchFamily="2" charset="77"/>
              </a:rPr>
              <a:t>.</a:t>
            </a:r>
          </a:p>
        </p:txBody>
      </p:sp>
      <p:sp>
        <p:nvSpPr>
          <p:cNvPr id="20" name="Title 1">
            <a:extLst>
              <a:ext uri="{FF2B5EF4-FFF2-40B4-BE49-F238E27FC236}">
                <a16:creationId xmlns:a16="http://schemas.microsoft.com/office/drawing/2014/main" id="{FDBD10E0-D49F-159A-F9AB-46271B81FB9F}"/>
              </a:ext>
            </a:extLst>
          </p:cNvPr>
          <p:cNvSpPr>
            <a:spLocks noGrp="1"/>
          </p:cNvSpPr>
          <p:nvPr>
            <p:ph type="title" hasCustomPrompt="1"/>
          </p:nvPr>
        </p:nvSpPr>
        <p:spPr>
          <a:xfrm>
            <a:off x="609600" y="433324"/>
            <a:ext cx="10972800" cy="754032"/>
          </a:xfrm>
        </p:spPr>
        <p:txBody>
          <a:bodyPr anchor="ctr"/>
          <a:lstStyle>
            <a:lvl1pPr>
              <a:defRPr b="0" i="0">
                <a:latin typeface="+mn-lt"/>
              </a:defRPr>
            </a:lvl1pPr>
          </a:lstStyle>
          <a:p>
            <a:r>
              <a:rPr lang="en-US"/>
              <a:t>Agenda</a:t>
            </a:r>
          </a:p>
        </p:txBody>
      </p:sp>
    </p:spTree>
    <p:extLst>
      <p:ext uri="{BB962C8B-B14F-4D97-AF65-F5344CB8AC3E}">
        <p14:creationId xmlns:p14="http://schemas.microsoft.com/office/powerpoint/2010/main" val="32889039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hree Col">
    <p:spTree>
      <p:nvGrpSpPr>
        <p:cNvPr id="1" name=""/>
        <p:cNvGrpSpPr/>
        <p:nvPr/>
      </p:nvGrpSpPr>
      <p:grpSpPr>
        <a:xfrm>
          <a:off x="0" y="0"/>
          <a:ext cx="0" cy="0"/>
          <a:chOff x="0" y="0"/>
          <a:chExt cx="0" cy="0"/>
        </a:xfrm>
      </p:grpSpPr>
      <p:pic>
        <p:nvPicPr>
          <p:cNvPr id="4" name="Image">
            <a:extLst>
              <a:ext uri="{FF2B5EF4-FFF2-40B4-BE49-F238E27FC236}">
                <a16:creationId xmlns:a16="http://schemas.microsoft.com/office/drawing/2014/main" id="{F6A5F6E0-3DC4-533A-A113-36C1FB114E88}"/>
              </a:ext>
            </a:extLst>
          </p:cNvPr>
          <p:cNvPicPr>
            <a:picLocks noChangeAspect="1"/>
          </p:cNvPicPr>
          <p:nvPr userDrawn="1"/>
        </p:nvPicPr>
        <p:blipFill>
          <a:blip r:embed="rId2">
            <a:extLst>
              <a:ext uri="{28A0092B-C50C-407E-A947-70E740481C1C}">
                <a14:useLocalDpi xmlns:a14="http://schemas.microsoft.com/office/drawing/2010/main" val="0"/>
              </a:ext>
            </a:extLst>
          </a:blip>
          <a:srcRect l="25" r="25"/>
          <a:stretch/>
        </p:blipFill>
        <p:spPr>
          <a:xfrm>
            <a:off x="1" y="0"/>
            <a:ext cx="12189039" cy="6858000"/>
          </a:xfrm>
          <a:prstGeom prst="rect">
            <a:avLst/>
          </a:prstGeom>
          <a:ln w="12700">
            <a:miter lim="400000"/>
          </a:ln>
        </p:spPr>
      </p:pic>
      <p:sp>
        <p:nvSpPr>
          <p:cNvPr id="340" name="Slide Number"/>
          <p:cNvSpPr txBox="1">
            <a:spLocks noGrp="1"/>
          </p:cNvSpPr>
          <p:nvPr>
            <p:ph type="sldNum" sz="quarter" idx="2"/>
          </p:nvPr>
        </p:nvSpPr>
        <p:spPr>
          <a:prstGeom prst="rect">
            <a:avLst/>
          </a:prstGeom>
        </p:spPr>
        <p:txBody>
          <a:bodyPr/>
          <a:lstStyle>
            <a:lvl1pPr>
              <a:defRPr b="0" i="0">
                <a:latin typeface="GT Walsheim Regular" pitchFamily="2" charset="77"/>
              </a:defRPr>
            </a:lvl1pPr>
          </a:lstStyle>
          <a:p>
            <a:fld id="{86CB4B4D-7CA3-9044-876B-883B54F8677D}" type="slidenum">
              <a:rPr lang="en-US" smtClean="0"/>
              <a:pPr/>
              <a:t>‹#›</a:t>
            </a:fld>
            <a:endParaRPr lang="en-US"/>
          </a:p>
        </p:txBody>
      </p:sp>
      <p:sp>
        <p:nvSpPr>
          <p:cNvPr id="341" name="Content Placeholder 2"/>
          <p:cNvSpPr txBox="1">
            <a:spLocks noGrp="1"/>
          </p:cNvSpPr>
          <p:nvPr>
            <p:ph type="body" sz="quarter" idx="21"/>
          </p:nvPr>
        </p:nvSpPr>
        <p:spPr>
          <a:xfrm>
            <a:off x="4448295" y="1496351"/>
            <a:ext cx="3530253" cy="4705351"/>
          </a:xfrm>
          <a:prstGeom prst="rect">
            <a:avLst/>
          </a:prstGeom>
        </p:spPr>
        <p:txBody>
          <a:bodyPr/>
          <a:lstStyle>
            <a:lvl1pPr>
              <a:defRPr b="0" i="0">
                <a:solidFill>
                  <a:schemeClr val="accent2"/>
                </a:solidFill>
                <a:latin typeface="GT Walsheim Regular" pitchFamily="50" charset="0"/>
                <a:cs typeface="GT Walsheim Regular" pitchFamily="50" charset="0"/>
              </a:defRPr>
            </a:lvl1pPr>
            <a:lvl2pPr>
              <a:defRPr b="0" i="0">
                <a:solidFill>
                  <a:schemeClr val="accent2"/>
                </a:solidFill>
                <a:latin typeface="GT Walsheim Regular" pitchFamily="50" charset="0"/>
                <a:cs typeface="GT Walsheim Regular" pitchFamily="50" charset="0"/>
              </a:defRPr>
            </a:lvl2pPr>
            <a:lvl3pPr>
              <a:defRPr b="0" i="0">
                <a:solidFill>
                  <a:schemeClr val="accent2"/>
                </a:solidFill>
                <a:latin typeface="GT Walsheim Regular" pitchFamily="50" charset="0"/>
                <a:cs typeface="GT Walsheim Regular" pitchFamily="50" charset="0"/>
              </a:defRPr>
            </a:lvl3pPr>
            <a:lvl4pPr>
              <a:defRPr b="0" i="0">
                <a:solidFill>
                  <a:schemeClr val="accent2"/>
                </a:solidFill>
                <a:latin typeface="GT Walsheim Regular" pitchFamily="50" charset="0"/>
                <a:cs typeface="GT Walsheim Regular" pitchFamily="50" charset="0"/>
              </a:defRPr>
            </a:lvl4pPr>
            <a:lvl5pPr>
              <a:defRPr b="0" i="0">
                <a:solidFill>
                  <a:schemeClr val="accent2"/>
                </a:solidFill>
                <a:latin typeface="GT Walsheim Regular" pitchFamily="50" charset="0"/>
                <a:cs typeface="GT Walsheim Regular" pitchFamily="50" charset="0"/>
              </a:defRPr>
            </a:lvl5pPr>
          </a:lstStyle>
          <a:p>
            <a:pPr marL="0" lvl="0" indent="0">
              <a:buSzTx/>
              <a:buNone/>
              <a:defRPr>
                <a:solidFill>
                  <a:schemeClr val="accent1"/>
                </a:solidFill>
                <a:latin typeface="GTWalsheim-Regular"/>
                <a:ea typeface="GTWalsheim-Regular"/>
                <a:cs typeface="GTWalsheim-Regular"/>
                <a:sym typeface="GTWalsheim-Regular"/>
              </a:defRPr>
            </a:pPr>
            <a:r>
              <a:rPr lang="en-US"/>
              <a:t>Click to edit Master text styles</a:t>
            </a:r>
          </a:p>
          <a:p>
            <a:pPr marL="0" lvl="1" indent="0">
              <a:buSzTx/>
              <a:buNone/>
              <a:defRPr>
                <a:solidFill>
                  <a:schemeClr val="accent1"/>
                </a:solidFill>
                <a:latin typeface="GTWalsheim-Regular"/>
                <a:ea typeface="GTWalsheim-Regular"/>
                <a:cs typeface="GTWalsheim-Regular"/>
                <a:sym typeface="GTWalsheim-Regular"/>
              </a:defRPr>
            </a:pPr>
            <a:r>
              <a:rPr lang="en-US"/>
              <a:t>Second level</a:t>
            </a:r>
          </a:p>
          <a:p>
            <a:pPr marL="0" lvl="2" indent="0">
              <a:buSzTx/>
              <a:buNone/>
              <a:defRPr>
                <a:solidFill>
                  <a:schemeClr val="accent1"/>
                </a:solidFill>
                <a:latin typeface="GTWalsheim-Regular"/>
                <a:ea typeface="GTWalsheim-Regular"/>
                <a:cs typeface="GTWalsheim-Regular"/>
                <a:sym typeface="GTWalsheim-Regular"/>
              </a:defRPr>
            </a:pPr>
            <a:r>
              <a:rPr lang="en-US"/>
              <a:t>Third level</a:t>
            </a:r>
          </a:p>
          <a:p>
            <a:pPr marL="0" lvl="3" indent="0">
              <a:buSzTx/>
              <a:buNone/>
              <a:defRPr>
                <a:solidFill>
                  <a:schemeClr val="accent1"/>
                </a:solidFill>
                <a:latin typeface="GTWalsheim-Regular"/>
                <a:ea typeface="GTWalsheim-Regular"/>
                <a:cs typeface="GTWalsheim-Regular"/>
                <a:sym typeface="GTWalsheim-Regular"/>
              </a:defRPr>
            </a:pPr>
            <a:r>
              <a:rPr lang="en-US"/>
              <a:t>Fourth level</a:t>
            </a:r>
          </a:p>
          <a:p>
            <a:pPr marL="0" lvl="4" indent="0">
              <a:buSzTx/>
              <a:buNone/>
              <a:defRPr>
                <a:solidFill>
                  <a:schemeClr val="accent1"/>
                </a:solidFill>
                <a:latin typeface="GTWalsheim-Regular"/>
                <a:ea typeface="GTWalsheim-Regular"/>
                <a:cs typeface="GTWalsheim-Regular"/>
                <a:sym typeface="GTWalsheim-Regular"/>
              </a:defRPr>
            </a:pPr>
            <a:r>
              <a:rPr lang="en-US"/>
              <a:t>Fifth level</a:t>
            </a:r>
            <a:endParaRPr/>
          </a:p>
        </p:txBody>
      </p:sp>
      <p:sp>
        <p:nvSpPr>
          <p:cNvPr id="342" name="Content Placeholder 2"/>
          <p:cNvSpPr txBox="1">
            <a:spLocks noGrp="1"/>
          </p:cNvSpPr>
          <p:nvPr>
            <p:ph type="body" sz="quarter" idx="22"/>
          </p:nvPr>
        </p:nvSpPr>
        <p:spPr>
          <a:xfrm>
            <a:off x="8055612" y="1496351"/>
            <a:ext cx="3530253" cy="4705351"/>
          </a:xfrm>
          <a:prstGeom prst="rect">
            <a:avLst/>
          </a:prstGeom>
        </p:spPr>
        <p:txBody>
          <a:bodyPr/>
          <a:lstStyle>
            <a:lvl1pPr>
              <a:defRPr b="0" i="0">
                <a:solidFill>
                  <a:schemeClr val="accent2"/>
                </a:solidFill>
                <a:latin typeface="GT Walsheim Regular" pitchFamily="50" charset="0"/>
                <a:cs typeface="GT Walsheim Regular" pitchFamily="50" charset="0"/>
              </a:defRPr>
            </a:lvl1pPr>
            <a:lvl2pPr>
              <a:defRPr b="0" i="0">
                <a:solidFill>
                  <a:schemeClr val="accent2"/>
                </a:solidFill>
                <a:latin typeface="GT Walsheim Regular" pitchFamily="50" charset="0"/>
                <a:cs typeface="GT Walsheim Regular" pitchFamily="50" charset="0"/>
              </a:defRPr>
            </a:lvl2pPr>
            <a:lvl3pPr>
              <a:defRPr b="0" i="0">
                <a:solidFill>
                  <a:schemeClr val="accent2"/>
                </a:solidFill>
                <a:latin typeface="GT Walsheim Regular" pitchFamily="50" charset="0"/>
                <a:cs typeface="GT Walsheim Regular" pitchFamily="50" charset="0"/>
              </a:defRPr>
            </a:lvl3pPr>
            <a:lvl4pPr>
              <a:defRPr b="0" i="0">
                <a:solidFill>
                  <a:schemeClr val="accent2"/>
                </a:solidFill>
                <a:latin typeface="GT Walsheim Regular" pitchFamily="50" charset="0"/>
                <a:cs typeface="GT Walsheim Regular" pitchFamily="50" charset="0"/>
              </a:defRPr>
            </a:lvl4pPr>
            <a:lvl5pPr>
              <a:defRPr b="0" i="0">
                <a:solidFill>
                  <a:schemeClr val="accent2"/>
                </a:solidFill>
                <a:latin typeface="GT Walsheim Regular" pitchFamily="50" charset="0"/>
                <a:cs typeface="GT Walsheim Regular" pitchFamily="50" charset="0"/>
              </a:defRPr>
            </a:lvl5pPr>
          </a:lstStyle>
          <a:p>
            <a:pPr marL="0" lvl="0" indent="0">
              <a:buSzTx/>
              <a:buNone/>
              <a:defRPr>
                <a:solidFill>
                  <a:schemeClr val="accent1"/>
                </a:solidFill>
                <a:latin typeface="GTWalsheim-Regular"/>
                <a:ea typeface="GTWalsheim-Regular"/>
                <a:cs typeface="GTWalsheim-Regular"/>
                <a:sym typeface="GTWalsheim-Regular"/>
              </a:defRPr>
            </a:pPr>
            <a:r>
              <a:rPr lang="en-US"/>
              <a:t>Click to edit Master text styles</a:t>
            </a:r>
          </a:p>
          <a:p>
            <a:pPr marL="0" lvl="1" indent="0">
              <a:buSzTx/>
              <a:buNone/>
              <a:defRPr>
                <a:solidFill>
                  <a:schemeClr val="accent1"/>
                </a:solidFill>
                <a:latin typeface="GTWalsheim-Regular"/>
                <a:ea typeface="GTWalsheim-Regular"/>
                <a:cs typeface="GTWalsheim-Regular"/>
                <a:sym typeface="GTWalsheim-Regular"/>
              </a:defRPr>
            </a:pPr>
            <a:r>
              <a:rPr lang="en-US"/>
              <a:t>Second level</a:t>
            </a:r>
          </a:p>
          <a:p>
            <a:pPr marL="0" lvl="2" indent="0">
              <a:buSzTx/>
              <a:buNone/>
              <a:defRPr>
                <a:solidFill>
                  <a:schemeClr val="accent1"/>
                </a:solidFill>
                <a:latin typeface="GTWalsheim-Regular"/>
                <a:ea typeface="GTWalsheim-Regular"/>
                <a:cs typeface="GTWalsheim-Regular"/>
                <a:sym typeface="GTWalsheim-Regular"/>
              </a:defRPr>
            </a:pPr>
            <a:r>
              <a:rPr lang="en-US"/>
              <a:t>Third level</a:t>
            </a:r>
          </a:p>
          <a:p>
            <a:pPr marL="0" lvl="3" indent="0">
              <a:buSzTx/>
              <a:buNone/>
              <a:defRPr>
                <a:solidFill>
                  <a:schemeClr val="accent1"/>
                </a:solidFill>
                <a:latin typeface="GTWalsheim-Regular"/>
                <a:ea typeface="GTWalsheim-Regular"/>
                <a:cs typeface="GTWalsheim-Regular"/>
                <a:sym typeface="GTWalsheim-Regular"/>
              </a:defRPr>
            </a:pPr>
            <a:r>
              <a:rPr lang="en-US"/>
              <a:t>Fourth level</a:t>
            </a:r>
          </a:p>
          <a:p>
            <a:pPr marL="0" lvl="4" indent="0">
              <a:buSzTx/>
              <a:buNone/>
              <a:defRPr>
                <a:solidFill>
                  <a:schemeClr val="accent1"/>
                </a:solidFill>
                <a:latin typeface="GTWalsheim-Regular"/>
                <a:ea typeface="GTWalsheim-Regular"/>
                <a:cs typeface="GTWalsheim-Regular"/>
                <a:sym typeface="GTWalsheim-Regular"/>
              </a:defRPr>
            </a:pPr>
            <a:r>
              <a:rPr lang="en-US"/>
              <a:t>Fifth level</a:t>
            </a:r>
            <a:endParaRPr/>
          </a:p>
        </p:txBody>
      </p:sp>
      <p:sp>
        <p:nvSpPr>
          <p:cNvPr id="343" name="Title 1"/>
          <p:cNvSpPr txBox="1">
            <a:spLocks noGrp="1"/>
          </p:cNvSpPr>
          <p:nvPr>
            <p:ph type="body" sz="quarter" idx="23"/>
          </p:nvPr>
        </p:nvSpPr>
        <p:spPr>
          <a:xfrm>
            <a:off x="613771" y="221695"/>
            <a:ext cx="10972094" cy="1199823"/>
          </a:xfrm>
          <a:prstGeom prst="rect">
            <a:avLst/>
          </a:prstGeom>
        </p:spPr>
        <p:txBody>
          <a:bodyPr anchor="ctr"/>
          <a:lstStyle>
            <a:lvl1pPr marL="0" indent="0">
              <a:spcBef>
                <a:spcPts val="0"/>
              </a:spcBef>
              <a:buClrTx/>
              <a:buSzTx/>
              <a:buFontTx/>
              <a:buNone/>
              <a:defRPr sz="3199">
                <a:latin typeface="GT Walsheim Regular" pitchFamily="2" charset="77"/>
                <a:ea typeface="GT Walsheim Regular" pitchFamily="2" charset="77"/>
                <a:cs typeface="GT Walsheim Regular" pitchFamily="2" charset="77"/>
                <a:sym typeface="GTWalsheim-Regular"/>
              </a:defRPr>
            </a:lvl1pPr>
          </a:lstStyle>
          <a:p>
            <a:pPr lvl="0"/>
            <a:r>
              <a:rPr lang="en-US"/>
              <a:t>Click to edit Master text styles</a:t>
            </a:r>
          </a:p>
        </p:txBody>
      </p:sp>
      <p:sp>
        <p:nvSpPr>
          <p:cNvPr id="344" name="Content Placeholder 2"/>
          <p:cNvSpPr txBox="1">
            <a:spLocks noGrp="1"/>
          </p:cNvSpPr>
          <p:nvPr>
            <p:ph type="body" sz="half" idx="24"/>
          </p:nvPr>
        </p:nvSpPr>
        <p:spPr>
          <a:xfrm>
            <a:off x="614363" y="1496351"/>
            <a:ext cx="3756869" cy="4705351"/>
          </a:xfrm>
          <a:prstGeom prst="rect">
            <a:avLst/>
          </a:prstGeom>
        </p:spPr>
        <p:txBody>
          <a:bodyPr/>
          <a:lstStyle>
            <a:lvl1pPr marL="228554" marR="0" indent="-228554" algn="l" defTabSz="914217" rtl="0" eaLnBrk="1" latinLnBrk="0" hangingPunct="1">
              <a:lnSpc>
                <a:spcPct val="90000"/>
              </a:lnSpc>
              <a:spcBef>
                <a:spcPts val="1000"/>
              </a:spcBef>
              <a:spcAft>
                <a:spcPts val="0"/>
              </a:spcAft>
              <a:buClr>
                <a:schemeClr val="accent1"/>
              </a:buClr>
              <a:buSzPct val="100000"/>
              <a:buFont typeface="IntelOne Display Regular"/>
              <a:buChar char="•"/>
              <a:tabLst/>
              <a:defRPr lang="en-US" sz="2000" b="0" i="0" u="none" strike="noStrike" cap="none" spc="0" baseline="0" dirty="0">
                <a:solidFill>
                  <a:srgbClr val="000000"/>
                </a:solidFill>
                <a:uFillTx/>
                <a:latin typeface="GT Walsheim Regular" pitchFamily="50" charset="0"/>
                <a:ea typeface="GT Walsheim Regular" pitchFamily="50" charset="0"/>
                <a:cs typeface="GT Walsheim Regular" pitchFamily="50" charset="0"/>
                <a:sym typeface="GTWalsheim-Regular"/>
              </a:defRPr>
            </a:lvl1pPr>
            <a:lvl2pPr marL="285693" marR="0" indent="-285693" algn="l" defTabSz="914217" rtl="0" eaLnBrk="1" latinLnBrk="0" hangingPunct="1">
              <a:lnSpc>
                <a:spcPct val="90000"/>
              </a:lnSpc>
              <a:spcBef>
                <a:spcPts val="1000"/>
              </a:spcBef>
              <a:spcAft>
                <a:spcPts val="0"/>
              </a:spcAft>
              <a:buClr>
                <a:schemeClr val="accent1"/>
              </a:buClr>
              <a:buSzPct val="100000"/>
              <a:buFont typeface="IntelOne Display Regular"/>
              <a:buChar char="•"/>
              <a:tabLst/>
              <a:defRPr lang="en-US" sz="2000" b="0" i="0" u="none" strike="noStrike" cap="none" spc="0" baseline="0" dirty="0">
                <a:solidFill>
                  <a:srgbClr val="000000"/>
                </a:solidFill>
                <a:uFillTx/>
                <a:latin typeface="GT Walsheim Regular" pitchFamily="50" charset="0"/>
                <a:ea typeface="GT Walsheim Regular" pitchFamily="50" charset="0"/>
                <a:cs typeface="GT Walsheim Regular" pitchFamily="50" charset="0"/>
                <a:sym typeface="GTWalsheim-Regular"/>
              </a:defRPr>
            </a:lvl2pPr>
            <a:lvl3pPr marL="285693" marR="0" indent="-285693" algn="l" defTabSz="914217" rtl="0" eaLnBrk="1" latinLnBrk="0" hangingPunct="1">
              <a:lnSpc>
                <a:spcPct val="90000"/>
              </a:lnSpc>
              <a:spcBef>
                <a:spcPts val="1000"/>
              </a:spcBef>
              <a:spcAft>
                <a:spcPts val="0"/>
              </a:spcAft>
              <a:buClr>
                <a:schemeClr val="accent1"/>
              </a:buClr>
              <a:buSzPct val="100000"/>
              <a:buFont typeface="IntelOne Display Regular"/>
              <a:buChar char="•"/>
              <a:tabLst/>
              <a:defRPr lang="en-US" sz="2000" b="0" i="0" u="none" strike="noStrike" cap="none" spc="0" baseline="0" dirty="0">
                <a:solidFill>
                  <a:srgbClr val="000000"/>
                </a:solidFill>
                <a:uFillTx/>
                <a:latin typeface="GT Walsheim Regular" pitchFamily="50" charset="0"/>
                <a:ea typeface="GT Walsheim Regular" pitchFamily="50" charset="0"/>
                <a:cs typeface="GT Walsheim Regular" pitchFamily="50" charset="0"/>
                <a:sym typeface="GTWalsheim-Regular"/>
              </a:defRPr>
            </a:lvl3pPr>
            <a:lvl4pPr marL="285693" marR="0" indent="-285693" algn="l" defTabSz="914217" rtl="0" eaLnBrk="1" latinLnBrk="0" hangingPunct="1">
              <a:lnSpc>
                <a:spcPct val="90000"/>
              </a:lnSpc>
              <a:spcBef>
                <a:spcPts val="1000"/>
              </a:spcBef>
              <a:spcAft>
                <a:spcPts val="0"/>
              </a:spcAft>
              <a:buClr>
                <a:schemeClr val="accent1"/>
              </a:buClr>
              <a:buSzPct val="100000"/>
              <a:buFont typeface="IntelOne Display Regular"/>
              <a:buChar char="•"/>
              <a:tabLst/>
              <a:defRPr lang="en-US" sz="2000" b="0" i="0" u="none" strike="noStrike" cap="none" spc="0" baseline="0" dirty="0">
                <a:solidFill>
                  <a:srgbClr val="000000"/>
                </a:solidFill>
                <a:uFillTx/>
                <a:latin typeface="GT Walsheim Regular" pitchFamily="50" charset="0"/>
                <a:ea typeface="GT Walsheim Regular" pitchFamily="50" charset="0"/>
                <a:cs typeface="GT Walsheim Regular" pitchFamily="50" charset="0"/>
                <a:sym typeface="GTWalsheim-Regular"/>
              </a:defRPr>
            </a:lvl4pPr>
            <a:lvl5pPr marL="285693" marR="0" indent="-285693" algn="l" defTabSz="914217" rtl="0" eaLnBrk="1" latinLnBrk="0" hangingPunct="1">
              <a:lnSpc>
                <a:spcPct val="90000"/>
              </a:lnSpc>
              <a:spcBef>
                <a:spcPts val="1000"/>
              </a:spcBef>
              <a:spcAft>
                <a:spcPts val="0"/>
              </a:spcAft>
              <a:buClr>
                <a:schemeClr val="accent1"/>
              </a:buClr>
              <a:buSzPct val="100000"/>
              <a:buFont typeface="IntelOne Display Regular"/>
              <a:buChar char="•"/>
              <a:tabLst/>
              <a:defRPr sz="2000" b="0" i="0" u="none" strike="noStrike" cap="none" spc="0" baseline="0" dirty="0">
                <a:solidFill>
                  <a:srgbClr val="000000"/>
                </a:solidFill>
                <a:uFillTx/>
                <a:latin typeface="GT Walsheim Regular" pitchFamily="50" charset="0"/>
                <a:ea typeface="GT Walsheim Regular" pitchFamily="50" charset="0"/>
                <a:cs typeface="GT Walsheim Regular" pitchFamily="50" charset="0"/>
                <a:sym typeface="GTWalsheim-Regular"/>
              </a:defRPr>
            </a:lvl5pPr>
          </a:lstStyle>
          <a:p>
            <a:pPr marL="0" lvl="0" indent="0">
              <a:buSzTx/>
              <a:buNone/>
              <a:defRPr>
                <a:solidFill>
                  <a:schemeClr val="accent1"/>
                </a:solidFill>
                <a:latin typeface="GTWalsheim-Regular"/>
                <a:ea typeface="GTWalsheim-Regular"/>
                <a:cs typeface="GTWalsheim-Regular"/>
                <a:sym typeface="GTWalsheim-Regular"/>
              </a:defRPr>
            </a:pPr>
            <a:r>
              <a:rPr lang="en-US"/>
              <a:t>Click to edit Master text styles</a:t>
            </a:r>
          </a:p>
          <a:p>
            <a:pPr marL="0" lvl="1" indent="0">
              <a:buSzTx/>
              <a:buNone/>
              <a:defRPr>
                <a:solidFill>
                  <a:schemeClr val="accent1"/>
                </a:solidFill>
                <a:latin typeface="GTWalsheim-Regular"/>
                <a:ea typeface="GTWalsheim-Regular"/>
                <a:cs typeface="GTWalsheim-Regular"/>
                <a:sym typeface="GTWalsheim-Regular"/>
              </a:defRPr>
            </a:pPr>
            <a:r>
              <a:rPr lang="en-US"/>
              <a:t>Second level</a:t>
            </a:r>
          </a:p>
          <a:p>
            <a:pPr marL="0" lvl="2" indent="0">
              <a:buSzTx/>
              <a:buNone/>
              <a:defRPr>
                <a:solidFill>
                  <a:schemeClr val="accent1"/>
                </a:solidFill>
                <a:latin typeface="GTWalsheim-Regular"/>
                <a:ea typeface="GTWalsheim-Regular"/>
                <a:cs typeface="GTWalsheim-Regular"/>
                <a:sym typeface="GTWalsheim-Regular"/>
              </a:defRPr>
            </a:pPr>
            <a:r>
              <a:rPr lang="en-US"/>
              <a:t>Third level</a:t>
            </a:r>
          </a:p>
          <a:p>
            <a:pPr marL="0" lvl="3" indent="0">
              <a:buSzTx/>
              <a:buNone/>
              <a:defRPr>
                <a:solidFill>
                  <a:schemeClr val="accent1"/>
                </a:solidFill>
                <a:latin typeface="GTWalsheim-Regular"/>
                <a:ea typeface="GTWalsheim-Regular"/>
                <a:cs typeface="GTWalsheim-Regular"/>
                <a:sym typeface="GTWalsheim-Regular"/>
              </a:defRPr>
            </a:pPr>
            <a:r>
              <a:rPr lang="en-US"/>
              <a:t>Fourth level</a:t>
            </a:r>
          </a:p>
          <a:p>
            <a:pPr marL="0" lvl="4" indent="0">
              <a:buSzTx/>
              <a:buNone/>
              <a:defRPr>
                <a:solidFill>
                  <a:schemeClr val="accent1"/>
                </a:solidFill>
                <a:latin typeface="GTWalsheim-Regular"/>
                <a:ea typeface="GTWalsheim-Regular"/>
                <a:cs typeface="GTWalsheim-Regular"/>
                <a:sym typeface="GTWalsheim-Regular"/>
              </a:defRPr>
            </a:pPr>
            <a:r>
              <a:rPr lang="en-US"/>
              <a:t>Fifth level</a:t>
            </a:r>
            <a:endParaRPr/>
          </a:p>
        </p:txBody>
      </p:sp>
      <p:pic>
        <p:nvPicPr>
          <p:cNvPr id="2" name="Picture 1">
            <a:extLst>
              <a:ext uri="{FF2B5EF4-FFF2-40B4-BE49-F238E27FC236}">
                <a16:creationId xmlns:a16="http://schemas.microsoft.com/office/drawing/2014/main" id="{E35AFDF9-92D0-1041-64E6-DD5F510DCDC0}"/>
              </a:ext>
            </a:extLst>
          </p:cNvPr>
          <p:cNvPicPr>
            <a:picLocks noChangeAspect="1"/>
          </p:cNvPicPr>
          <p:nvPr userDrawn="1"/>
        </p:nvPicPr>
        <p:blipFill>
          <a:blip r:embed="rId3"/>
          <a:stretch>
            <a:fillRect/>
          </a:stretch>
        </p:blipFill>
        <p:spPr>
          <a:xfrm>
            <a:off x="229196" y="6437339"/>
            <a:ext cx="719075" cy="293707"/>
          </a:xfrm>
          <a:prstGeom prst="rect">
            <a:avLst/>
          </a:prstGeom>
        </p:spPr>
      </p:pic>
      <p:sp>
        <p:nvSpPr>
          <p:cNvPr id="3" name="Footer Placeholder 2">
            <a:extLst>
              <a:ext uri="{FF2B5EF4-FFF2-40B4-BE49-F238E27FC236}">
                <a16:creationId xmlns:a16="http://schemas.microsoft.com/office/drawing/2014/main" id="{5228CA86-C5BB-2779-B249-5EB5B10A760F}"/>
              </a:ext>
            </a:extLst>
          </p:cNvPr>
          <p:cNvSpPr>
            <a:spLocks noGrp="1"/>
          </p:cNvSpPr>
          <p:nvPr>
            <p:ph type="ftr" sz="quarter" idx="25"/>
          </p:nvPr>
        </p:nvSpPr>
        <p:spPr/>
        <p:txBody>
          <a:bodyPr/>
          <a:lstStyle/>
          <a:p>
            <a:r>
              <a:rPr lang="en-US">
                <a:latin typeface="GT Walsheim Regular" pitchFamily="2" charset="77"/>
              </a:rPr>
              <a:t>Department Name</a:t>
            </a:r>
          </a:p>
        </p:txBody>
      </p:sp>
      <p:sp>
        <p:nvSpPr>
          <p:cNvPr id="5" name="Footer Placeholder 6">
            <a:extLst>
              <a:ext uri="{FF2B5EF4-FFF2-40B4-BE49-F238E27FC236}">
                <a16:creationId xmlns:a16="http://schemas.microsoft.com/office/drawing/2014/main" id="{AFA161DE-2704-929E-EF5D-972929D41F4D}"/>
              </a:ext>
            </a:extLst>
          </p:cNvPr>
          <p:cNvSpPr txBox="1">
            <a:spLocks/>
          </p:cNvSpPr>
          <p:nvPr userDrawn="1"/>
        </p:nvSpPr>
        <p:spPr>
          <a:xfrm>
            <a:off x="7417910" y="6427277"/>
            <a:ext cx="4114800" cy="365125"/>
          </a:xfrm>
          <a:prstGeom prst="rect">
            <a:avLst/>
          </a:prstGeom>
        </p:spPr>
        <p:txBody>
          <a:bodyPr vert="horz" lIns="91440" tIns="45720" rIns="91440" bIns="45720" rtlCol="0" anchor="ctr"/>
          <a:lstStyle>
            <a:defPPr marL="0" marR="0" indent="0" algn="l" defTabSz="457109" rtl="0" fontAlgn="auto" latinLnBrk="1" hangingPunct="0">
              <a:lnSpc>
                <a:spcPct val="100000"/>
              </a:lnSpc>
              <a:spcBef>
                <a:spcPts val="0"/>
              </a:spcBef>
              <a:spcAft>
                <a:spcPts val="0"/>
              </a:spcAft>
              <a:buClrTx/>
              <a:buSzTx/>
              <a:buFontTx/>
              <a:buNone/>
              <a:tabLst/>
              <a:defRPr kumimoji="0" sz="900" b="0" i="0" u="none" strike="noStrike" cap="none" spc="0" normalizeH="0" baseline="0">
                <a:ln>
                  <a:noFill/>
                </a:ln>
                <a:solidFill>
                  <a:srgbClr val="000000"/>
                </a:solidFill>
                <a:effectLst/>
                <a:uFillTx/>
              </a:defRPr>
            </a:defPPr>
            <a:lvl1pPr marL="0" marR="0" indent="0" algn="l" defTabSz="914217" rtl="0" fontAlgn="auto" latinLnBrk="0" hangingPunct="0">
              <a:lnSpc>
                <a:spcPct val="100000"/>
              </a:lnSpc>
              <a:spcBef>
                <a:spcPts val="0"/>
              </a:spcBef>
              <a:spcAft>
                <a:spcPts val="0"/>
              </a:spcAft>
              <a:buClrTx/>
              <a:buSzTx/>
              <a:buFontTx/>
              <a:buNone/>
              <a:tabLst/>
              <a:defRPr kumimoji="0" sz="1000" b="0" i="0" u="none" strike="noStrike" cap="none" spc="0" normalizeH="0" baseline="0">
                <a:ln>
                  <a:noFill/>
                </a:ln>
                <a:solidFill>
                  <a:schemeClr val="tx1"/>
                </a:solidFill>
                <a:effectLst/>
                <a:uFillTx/>
                <a:latin typeface="+mn-lt"/>
                <a:ea typeface="+mn-ea"/>
                <a:cs typeface="+mn-cs"/>
                <a:sym typeface="IntelOne Text"/>
              </a:defRPr>
            </a:lvl1pPr>
            <a:lvl2pPr marL="0" marR="0" indent="228554" algn="l" defTabSz="914217"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IntelOne Text"/>
              </a:defRPr>
            </a:lvl2pPr>
            <a:lvl3pPr marL="0" marR="0" indent="457109" algn="l" defTabSz="914217"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IntelOne Text"/>
              </a:defRPr>
            </a:lvl3pPr>
            <a:lvl4pPr marL="0" marR="0" indent="685663" algn="l" defTabSz="914217"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IntelOne Text"/>
              </a:defRPr>
            </a:lvl4pPr>
            <a:lvl5pPr marL="0" marR="0" indent="914217" algn="l" defTabSz="914217"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IntelOne Text"/>
              </a:defRPr>
            </a:lvl5pPr>
            <a:lvl6pPr marL="0" marR="0" indent="1142771" algn="l" defTabSz="914217"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IntelOne Text"/>
              </a:defRPr>
            </a:lvl6pPr>
            <a:lvl7pPr marL="0" marR="0" indent="1371326" algn="l" defTabSz="914217"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IntelOne Text"/>
              </a:defRPr>
            </a:lvl7pPr>
            <a:lvl8pPr marL="0" marR="0" indent="1599880" algn="l" defTabSz="914217"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IntelOne Text"/>
              </a:defRPr>
            </a:lvl8pPr>
            <a:lvl9pPr marL="0" marR="0" indent="1828434" algn="l" defTabSz="914217"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IntelOne Text"/>
              </a:defRPr>
            </a:lvl9pPr>
          </a:lstStyle>
          <a:p>
            <a:pPr algn="r"/>
            <a:r>
              <a:rPr lang="en-US" sz="1000">
                <a:latin typeface="GT Walsheim Regular" pitchFamily="2" charset="77"/>
              </a:rPr>
              <a:t>Altera Confidential</a:t>
            </a:r>
          </a:p>
        </p:txBody>
      </p:sp>
    </p:spTree>
    <p:extLst>
      <p:ext uri="{BB962C8B-B14F-4D97-AF65-F5344CB8AC3E}">
        <p14:creationId xmlns:p14="http://schemas.microsoft.com/office/powerpoint/2010/main" val="3572630106"/>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Off White">
    <p:bg>
      <p:bgPr>
        <a:solidFill>
          <a:srgbClr val="F9F9F9"/>
        </a:solidFill>
        <a:effectLst/>
      </p:bgPr>
    </p:bg>
    <p:spTree>
      <p:nvGrpSpPr>
        <p:cNvPr id="1" name=""/>
        <p:cNvGrpSpPr/>
        <p:nvPr/>
      </p:nvGrpSpPr>
      <p:grpSpPr>
        <a:xfrm>
          <a:off x="0" y="0"/>
          <a:ext cx="0" cy="0"/>
          <a:chOff x="0" y="0"/>
          <a:chExt cx="0" cy="0"/>
        </a:xfrm>
      </p:grpSpPr>
      <p:sp>
        <p:nvSpPr>
          <p:cNvPr id="329" name="Slide Number"/>
          <p:cNvSpPr txBox="1">
            <a:spLocks noGrp="1"/>
          </p:cNvSpPr>
          <p:nvPr>
            <p:ph type="sldNum" sz="quarter" idx="2"/>
          </p:nvPr>
        </p:nvSpPr>
        <p:spPr>
          <a:prstGeom prst="rect">
            <a:avLst/>
          </a:prstGeom>
        </p:spPr>
        <p:txBody>
          <a:bodyPr/>
          <a:lstStyle>
            <a:lvl1pPr>
              <a:defRPr b="0" i="0">
                <a:latin typeface="GT Walsheim Regular" pitchFamily="2" charset="77"/>
              </a:defRPr>
            </a:lvl1pPr>
          </a:lstStyle>
          <a:p>
            <a:fld id="{86CB4B4D-7CA3-9044-876B-883B54F8677D}" type="slidenum">
              <a:rPr lang="en-US" smtClean="0"/>
              <a:pPr/>
              <a:t>‹#›</a:t>
            </a:fld>
            <a:endParaRPr lang="en-US"/>
          </a:p>
        </p:txBody>
      </p:sp>
      <p:sp>
        <p:nvSpPr>
          <p:cNvPr id="330" name="Click to edit title style"/>
          <p:cNvSpPr txBox="1">
            <a:spLocks noGrp="1"/>
          </p:cNvSpPr>
          <p:nvPr>
            <p:ph type="title" hasCustomPrompt="1"/>
          </p:nvPr>
        </p:nvSpPr>
        <p:spPr>
          <a:xfrm>
            <a:off x="613772" y="221695"/>
            <a:ext cx="10972093" cy="1199823"/>
          </a:xfrm>
          <a:prstGeom prst="rect">
            <a:avLst/>
          </a:prstGeom>
        </p:spPr>
        <p:txBody>
          <a:bodyPr>
            <a:noAutofit/>
          </a:bodyPr>
          <a:lstStyle>
            <a:lvl1pPr>
              <a:defRPr>
                <a:latin typeface="GT Walsheim Regular" pitchFamily="2" charset="77"/>
                <a:ea typeface="GT Walsheim Regular" pitchFamily="2" charset="77"/>
                <a:cs typeface="GT Walsheim Regular" pitchFamily="2" charset="77"/>
                <a:sym typeface="GTWalsheim-Regular"/>
              </a:defRPr>
            </a:lvl1pPr>
          </a:lstStyle>
          <a:p>
            <a:r>
              <a:t>Click to edit title style</a:t>
            </a:r>
          </a:p>
        </p:txBody>
      </p:sp>
      <p:sp>
        <p:nvSpPr>
          <p:cNvPr id="3" name="Subtitle text goes here">
            <a:extLst>
              <a:ext uri="{FF2B5EF4-FFF2-40B4-BE49-F238E27FC236}">
                <a16:creationId xmlns:a16="http://schemas.microsoft.com/office/drawing/2014/main" id="{59A2D318-FD37-C191-6E0D-5888F9B3DDCB}"/>
              </a:ext>
            </a:extLst>
          </p:cNvPr>
          <p:cNvSpPr txBox="1">
            <a:spLocks noGrp="1"/>
          </p:cNvSpPr>
          <p:nvPr>
            <p:ph type="body" sz="quarter" idx="4294967295"/>
          </p:nvPr>
        </p:nvSpPr>
        <p:spPr>
          <a:xfrm>
            <a:off x="614363" y="1161071"/>
            <a:ext cx="5481638" cy="370841"/>
          </a:xfrm>
          <a:prstGeom prst="rect">
            <a:avLst/>
          </a:prstGeom>
        </p:spPr>
        <p:txBody>
          <a:bodyPr>
            <a:noAutofit/>
          </a:bodyPr>
          <a:lstStyle>
            <a:lvl1pPr marL="0" indent="0" defTabSz="813653">
              <a:spcBef>
                <a:spcPts val="850"/>
              </a:spcBef>
              <a:buClr>
                <a:schemeClr val="accent2"/>
              </a:buClr>
              <a:buSzTx/>
              <a:buNone/>
              <a:defRPr sz="1800" b="0" i="0">
                <a:solidFill>
                  <a:schemeClr val="accent1"/>
                </a:solidFill>
                <a:latin typeface="GT Walsheim Regular" pitchFamily="2" charset="77"/>
                <a:ea typeface="GT Walsheim Regular" pitchFamily="2" charset="77"/>
                <a:cs typeface="GT Walsheim Regular" pitchFamily="2" charset="77"/>
                <a:sym typeface="Montserrat Regular"/>
              </a:defRPr>
            </a:lvl1pPr>
          </a:lstStyle>
          <a:p>
            <a:pPr lvl="0"/>
            <a:r>
              <a:rPr lang="en-US"/>
              <a:t>Click to edit Master text styles</a:t>
            </a:r>
          </a:p>
        </p:txBody>
      </p:sp>
      <p:pic>
        <p:nvPicPr>
          <p:cNvPr id="2" name="Picture 1">
            <a:extLst>
              <a:ext uri="{FF2B5EF4-FFF2-40B4-BE49-F238E27FC236}">
                <a16:creationId xmlns:a16="http://schemas.microsoft.com/office/drawing/2014/main" id="{D51EC4CB-D5EC-6496-9193-DA7AF47E4A6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29196" y="6437339"/>
            <a:ext cx="719075" cy="293707"/>
          </a:xfrm>
          <a:prstGeom prst="rect">
            <a:avLst/>
          </a:prstGeom>
        </p:spPr>
      </p:pic>
      <p:sp>
        <p:nvSpPr>
          <p:cNvPr id="4" name="Footer Placeholder 3">
            <a:extLst>
              <a:ext uri="{FF2B5EF4-FFF2-40B4-BE49-F238E27FC236}">
                <a16:creationId xmlns:a16="http://schemas.microsoft.com/office/drawing/2014/main" id="{03427811-D6CD-AA79-7138-C86721688326}"/>
              </a:ext>
            </a:extLst>
          </p:cNvPr>
          <p:cNvSpPr>
            <a:spLocks noGrp="1"/>
          </p:cNvSpPr>
          <p:nvPr>
            <p:ph type="ftr" sz="quarter" idx="10"/>
          </p:nvPr>
        </p:nvSpPr>
        <p:spPr/>
        <p:txBody>
          <a:bodyPr/>
          <a:lstStyle/>
          <a:p>
            <a:r>
              <a:rPr lang="en-US">
                <a:latin typeface="GT Walsheim Regular" pitchFamily="2" charset="77"/>
              </a:rPr>
              <a:t>Department Name</a:t>
            </a:r>
          </a:p>
        </p:txBody>
      </p:sp>
      <p:sp>
        <p:nvSpPr>
          <p:cNvPr id="5" name="Text Placeholder 5">
            <a:extLst>
              <a:ext uri="{FF2B5EF4-FFF2-40B4-BE49-F238E27FC236}">
                <a16:creationId xmlns:a16="http://schemas.microsoft.com/office/drawing/2014/main" id="{398EFB33-2F7A-62A6-346D-2B1CFAB62BE0}"/>
              </a:ext>
            </a:extLst>
          </p:cNvPr>
          <p:cNvSpPr>
            <a:spLocks noGrp="1"/>
          </p:cNvSpPr>
          <p:nvPr>
            <p:ph type="body" sz="quarter" idx="11" hasCustomPrompt="1"/>
          </p:nvPr>
        </p:nvSpPr>
        <p:spPr>
          <a:xfrm>
            <a:off x="588733" y="1590224"/>
            <a:ext cx="10972093" cy="4589859"/>
          </a:xfrm>
        </p:spPr>
        <p:txBody>
          <a:bodyPr>
            <a:noAutofit/>
          </a:bodyPr>
          <a:lstStyle>
            <a:lvl1pPr marL="0" indent="0">
              <a:lnSpc>
                <a:spcPct val="110000"/>
              </a:lnSpc>
              <a:spcBef>
                <a:spcPts val="0"/>
              </a:spcBef>
              <a:buFont typeface="Arial" panose="020B0604020202020204" pitchFamily="34" charset="0"/>
              <a:buNone/>
              <a:defRPr kumimoji="0" lang="en-US" sz="1500" b="0" i="0" u="none" strike="noStrike" cap="none" spc="29" normalizeH="0" baseline="0" dirty="0" smtClean="0">
                <a:ln>
                  <a:noFill/>
                </a:ln>
                <a:solidFill>
                  <a:srgbClr val="5E5E5E"/>
                </a:solidFill>
                <a:effectLst/>
                <a:uFillTx/>
                <a:latin typeface="GT Walsheim Regular" pitchFamily="2" charset="77"/>
                <a:ea typeface="GT Walsheim Regular" pitchFamily="2" charset="77"/>
                <a:cs typeface="GT Walsheim Regular" pitchFamily="2" charset="77"/>
                <a:sym typeface="Montserrat Regular"/>
              </a:defRPr>
            </a:lvl1pPr>
            <a:lvl2pPr marL="228554" indent="0">
              <a:buNone/>
              <a:defRPr kumimoji="0" lang="en-US" sz="1500" b="0" i="0" u="none" strike="noStrike" cap="none" spc="29" normalizeH="0" baseline="0" dirty="0" smtClean="0">
                <a:ln>
                  <a:noFill/>
                </a:ln>
                <a:solidFill>
                  <a:srgbClr val="5E5E5E"/>
                </a:solidFill>
                <a:effectLst/>
                <a:uFillTx/>
                <a:latin typeface="GT Walsheim Regular" pitchFamily="2" charset="77"/>
                <a:ea typeface="Montserrat Regular"/>
                <a:cs typeface="GT Walsheim Regular" pitchFamily="2" charset="77"/>
                <a:sym typeface="Montserrat Regular"/>
              </a:defRPr>
            </a:lvl2pPr>
            <a:lvl3pPr marL="457109" indent="0">
              <a:buNone/>
              <a:defRPr kumimoji="0" lang="en-US" sz="1500" b="0" i="0" u="none" strike="noStrike" cap="none" spc="29" normalizeH="0" baseline="0" dirty="0" smtClean="0">
                <a:ln>
                  <a:noFill/>
                </a:ln>
                <a:solidFill>
                  <a:srgbClr val="5E5E5E"/>
                </a:solidFill>
                <a:effectLst/>
                <a:uFillTx/>
                <a:latin typeface="GT Walsheim Regular" pitchFamily="2" charset="77"/>
                <a:ea typeface="Montserrat Regular"/>
                <a:cs typeface="GT Walsheim Regular" pitchFamily="2" charset="77"/>
                <a:sym typeface="Montserrat Regular"/>
              </a:defRPr>
            </a:lvl3pPr>
            <a:lvl4pPr marL="685663" indent="0">
              <a:buNone/>
              <a:defRPr kumimoji="0" lang="en-US" sz="1500" b="0" i="0" u="none" strike="noStrike" cap="none" spc="29" normalizeH="0" baseline="0" dirty="0" smtClean="0">
                <a:ln>
                  <a:noFill/>
                </a:ln>
                <a:solidFill>
                  <a:srgbClr val="5E5E5E"/>
                </a:solidFill>
                <a:effectLst/>
                <a:uFillTx/>
                <a:latin typeface="GT Walsheim Regular" pitchFamily="2" charset="77"/>
                <a:ea typeface="Montserrat Regular"/>
                <a:cs typeface="GT Walsheim Regular" pitchFamily="2" charset="77"/>
                <a:sym typeface="Montserrat Regular"/>
              </a:defRPr>
            </a:lvl4pPr>
            <a:lvl5pPr marL="914217" indent="0">
              <a:buNone/>
              <a:defRPr kumimoji="0" lang="en-US" sz="1500" b="0" i="0" u="none" strike="noStrike" cap="none" spc="29" normalizeH="0" baseline="0" dirty="0">
                <a:ln>
                  <a:noFill/>
                </a:ln>
                <a:solidFill>
                  <a:srgbClr val="5E5E5E"/>
                </a:solidFill>
                <a:effectLst/>
                <a:uFillTx/>
                <a:latin typeface="GT Walsheim Regular" pitchFamily="2" charset="77"/>
                <a:ea typeface="Montserrat Regular"/>
                <a:cs typeface="GT Walsheim Regular" pitchFamily="2" charset="77"/>
                <a:sym typeface="Montserrat Regular"/>
              </a:defRPr>
            </a:lvl5pPr>
          </a:lstStyle>
          <a:p>
            <a:r>
              <a:rPr lang="en-US">
                <a:latin typeface="GT Walsheim Regular" pitchFamily="2" charset="77"/>
                <a:cs typeface="GT Walsheim Regular" pitchFamily="2" charset="77"/>
              </a:rPr>
              <a:t>Body Copy</a:t>
            </a:r>
          </a:p>
        </p:txBody>
      </p:sp>
    </p:spTree>
    <p:extLst>
      <p:ext uri="{BB962C8B-B14F-4D97-AF65-F5344CB8AC3E}">
        <p14:creationId xmlns:p14="http://schemas.microsoft.com/office/powerpoint/2010/main" val="207182299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30BD4-642B-0430-E0E8-21538EEB054B}"/>
              </a:ext>
            </a:extLst>
          </p:cNvPr>
          <p:cNvSpPr>
            <a:spLocks noGrp="1"/>
          </p:cNvSpPr>
          <p:nvPr>
            <p:ph type="title"/>
          </p:nvPr>
        </p:nvSpPr>
        <p:spPr/>
        <p:txBody>
          <a:bodyPr anchor="ctr"/>
          <a:lstStyle>
            <a:lvl1pPr>
              <a:defRPr b="0" i="0">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593AD522-9EEE-B8FA-6449-DD5472538B78}"/>
              </a:ext>
            </a:extLst>
          </p:cNvPr>
          <p:cNvSpPr>
            <a:spLocks noGrp="1"/>
          </p:cNvSpPr>
          <p:nvPr>
            <p:ph idx="1"/>
          </p:nvPr>
        </p:nvSpPr>
        <p:spPr/>
        <p:txBody>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502628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30BD4-642B-0430-E0E8-21538EEB054B}"/>
              </a:ext>
            </a:extLst>
          </p:cNvPr>
          <p:cNvSpPr>
            <a:spLocks noGrp="1"/>
          </p:cNvSpPr>
          <p:nvPr>
            <p:ph type="title"/>
          </p:nvPr>
        </p:nvSpPr>
        <p:spPr/>
        <p:txBody>
          <a:bodyPr anchor="ctr"/>
          <a:lstStyle>
            <a:lvl1pPr>
              <a:defRPr b="0" i="0">
                <a:latin typeface="+mn-lt"/>
              </a:defRPr>
            </a:lvl1pPr>
          </a:lstStyle>
          <a:p>
            <a:r>
              <a:rPr lang="en-US"/>
              <a:t>Click to edit Master title style</a:t>
            </a:r>
          </a:p>
        </p:txBody>
      </p:sp>
      <p:sp>
        <p:nvSpPr>
          <p:cNvPr id="3" name="Content Placeholder 2">
            <a:extLst>
              <a:ext uri="{FF2B5EF4-FFF2-40B4-BE49-F238E27FC236}">
                <a16:creationId xmlns:a16="http://schemas.microsoft.com/office/drawing/2014/main" id="{593AD522-9EEE-B8FA-6449-DD5472538B78}"/>
              </a:ext>
            </a:extLst>
          </p:cNvPr>
          <p:cNvSpPr>
            <a:spLocks noGrp="1"/>
          </p:cNvSpPr>
          <p:nvPr>
            <p:ph idx="1"/>
          </p:nvPr>
        </p:nvSpPr>
        <p:spPr/>
        <p:txBody>
          <a:bodyPr/>
          <a:lstStyle>
            <a:lvl1pPr>
              <a:defRPr b="0" i="0">
                <a:latin typeface="+mn-lt"/>
              </a:defRPr>
            </a:lvl1pPr>
            <a:lvl2pPr>
              <a:defRPr b="0" i="0">
                <a:latin typeface="+mn-lt"/>
              </a:defRPr>
            </a:lvl2pPr>
            <a:lvl3pPr>
              <a:defRPr b="0" i="0">
                <a:latin typeface="+mn-lt"/>
              </a:defRPr>
            </a:lvl3pPr>
            <a:lvl4pPr>
              <a:defRPr b="0" i="0">
                <a:latin typeface="+mn-lt"/>
              </a:defRPr>
            </a:lvl4pPr>
            <a:lvl5pPr>
              <a:defRPr b="0" i="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6045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Grey - Divi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E21E8-772B-A782-15AE-B24B25E0B418}"/>
              </a:ext>
            </a:extLst>
          </p:cNvPr>
          <p:cNvSpPr>
            <a:spLocks noGrp="1"/>
          </p:cNvSpPr>
          <p:nvPr>
            <p:ph type="ctrTitle" hasCustomPrompt="1"/>
          </p:nvPr>
        </p:nvSpPr>
        <p:spPr>
          <a:xfrm>
            <a:off x="646920" y="3009901"/>
            <a:ext cx="10904793" cy="1219200"/>
          </a:xfrm>
        </p:spPr>
        <p:txBody>
          <a:bodyPr anchor="t"/>
          <a:lstStyle>
            <a:lvl1pPr algn="l">
              <a:defRPr sz="6000" b="0" i="0">
                <a:latin typeface="+mn-lt"/>
              </a:defRPr>
            </a:lvl1pPr>
          </a:lstStyle>
          <a:p>
            <a:r>
              <a:rPr lang="en-US"/>
              <a:t>Divider Title Goes Here</a:t>
            </a:r>
          </a:p>
        </p:txBody>
      </p:sp>
      <p:sp>
        <p:nvSpPr>
          <p:cNvPr id="4" name="Subtitle 2">
            <a:extLst>
              <a:ext uri="{FF2B5EF4-FFF2-40B4-BE49-F238E27FC236}">
                <a16:creationId xmlns:a16="http://schemas.microsoft.com/office/drawing/2014/main" id="{1A1785E1-340C-9D0F-C889-9AE4FE39FE0C}"/>
              </a:ext>
            </a:extLst>
          </p:cNvPr>
          <p:cNvSpPr>
            <a:spLocks noGrp="1"/>
          </p:cNvSpPr>
          <p:nvPr>
            <p:ph type="subTitle" idx="1"/>
          </p:nvPr>
        </p:nvSpPr>
        <p:spPr>
          <a:xfrm>
            <a:off x="646919" y="2286000"/>
            <a:ext cx="10904793" cy="685800"/>
          </a:xfrm>
        </p:spPr>
        <p:txBody>
          <a:bodyPr anchor="ctr">
            <a:normAutofit/>
          </a:bodyPr>
          <a:lstStyle>
            <a:lvl1pPr marL="0" indent="0" algn="l">
              <a:buNone/>
              <a:defRPr sz="2800" b="0" i="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098289968"/>
      </p:ext>
    </p:extLst>
  </p:cSld>
  <p:clrMapOvr>
    <a:masterClrMapping/>
  </p:clrMapOvr>
  <p:extLst>
    <p:ext uri="{DCECCB84-F9BA-43D5-87BE-67443E8EF086}">
      <p15:sldGuideLst xmlns:p15="http://schemas.microsoft.com/office/powerpoint/2012/main">
        <p15:guide id="1" orient="horz" pos="1896" userDrawn="1">
          <p15:clr>
            <a:srgbClr val="FBAE40"/>
          </p15:clr>
        </p15:guide>
        <p15:guide id="2" pos="3840">
          <p15:clr>
            <a:srgbClr val="FBAE40"/>
          </p15:clr>
        </p15:guide>
        <p15:guide id="3" orient="horz" pos="2664" userDrawn="1">
          <p15:clr>
            <a:srgbClr val="FBAE40"/>
          </p15:clr>
        </p15:guide>
        <p15:guide id="4" orient="horz" pos="14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k b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5453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Blank b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object 3">
            <a:extLst>
              <a:ext uri="{FF2B5EF4-FFF2-40B4-BE49-F238E27FC236}">
                <a16:creationId xmlns:a16="http://schemas.microsoft.com/office/drawing/2014/main" id="{41B304FA-19A3-EF64-B51F-2A3413647937}"/>
              </a:ext>
            </a:extLst>
          </p:cNvPr>
          <p:cNvSpPr txBox="1"/>
          <p:nvPr userDrawn="1"/>
        </p:nvSpPr>
        <p:spPr>
          <a:xfrm>
            <a:off x="703256" y="2378195"/>
            <a:ext cx="4496013" cy="1271604"/>
          </a:xfrm>
          <a:prstGeom prst="rect">
            <a:avLst/>
          </a:prstGeom>
        </p:spPr>
        <p:txBody>
          <a:bodyPr vert="horz" wrap="square" lIns="0" tIns="3466" rIns="0" bIns="0" rtlCol="0">
            <a:spAutoFit/>
          </a:bodyPr>
          <a:lstStyle/>
          <a:p>
            <a:pPr marL="7701" marR="3081">
              <a:lnSpc>
                <a:spcPts val="2498"/>
              </a:lnSpc>
              <a:spcBef>
                <a:spcPts val="27"/>
              </a:spcBef>
            </a:pPr>
            <a:r>
              <a:rPr sz="2001">
                <a:latin typeface="GT Walsheim Light"/>
                <a:cs typeface="GT Walsheim Light"/>
              </a:rPr>
              <a:t>Get</a:t>
            </a:r>
            <a:r>
              <a:rPr sz="2001" spc="-61">
                <a:latin typeface="GT Walsheim Light"/>
                <a:cs typeface="GT Walsheim Light"/>
              </a:rPr>
              <a:t> </a:t>
            </a:r>
            <a:r>
              <a:rPr sz="2001">
                <a:latin typeface="GT Walsheim Light"/>
                <a:cs typeface="GT Walsheim Light"/>
              </a:rPr>
              <a:t>the</a:t>
            </a:r>
            <a:r>
              <a:rPr sz="2001" spc="-58">
                <a:latin typeface="GT Walsheim Light"/>
                <a:cs typeface="GT Walsheim Light"/>
              </a:rPr>
              <a:t> </a:t>
            </a:r>
            <a:r>
              <a:rPr sz="2001">
                <a:latin typeface="GT Walsheim Light"/>
                <a:cs typeface="GT Walsheim Light"/>
              </a:rPr>
              <a:t>latest</a:t>
            </a:r>
            <a:r>
              <a:rPr sz="2001" spc="-58">
                <a:latin typeface="GT Walsheim Light"/>
                <a:cs typeface="GT Walsheim Light"/>
              </a:rPr>
              <a:t> </a:t>
            </a:r>
            <a:r>
              <a:rPr sz="2001">
                <a:latin typeface="GT Walsheim Light"/>
                <a:cs typeface="GT Walsheim Light"/>
              </a:rPr>
              <a:t>industry</a:t>
            </a:r>
            <a:r>
              <a:rPr sz="2001" spc="-58">
                <a:latin typeface="GT Walsheim Light"/>
                <a:cs typeface="GT Walsheim Light"/>
              </a:rPr>
              <a:t> </a:t>
            </a:r>
            <a:r>
              <a:rPr sz="2001">
                <a:latin typeface="GT Walsheim Light"/>
                <a:cs typeface="GT Walsheim Light"/>
              </a:rPr>
              <a:t>and</a:t>
            </a:r>
            <a:r>
              <a:rPr sz="2001" spc="-58">
                <a:latin typeface="GT Walsheim Light"/>
                <a:cs typeface="GT Walsheim Light"/>
              </a:rPr>
              <a:t> </a:t>
            </a:r>
            <a:r>
              <a:rPr sz="2001" spc="-6">
                <a:latin typeface="GT Walsheim Light"/>
                <a:cs typeface="GT Walsheim Light"/>
              </a:rPr>
              <a:t>ecosystem </a:t>
            </a:r>
            <a:r>
              <a:rPr sz="2001" spc="-12">
                <a:latin typeface="GT Walsheim Light"/>
                <a:cs typeface="GT Walsheim Light"/>
              </a:rPr>
              <a:t>news,</a:t>
            </a:r>
            <a:r>
              <a:rPr sz="2001" spc="-58">
                <a:latin typeface="GT Walsheim Light"/>
                <a:cs typeface="GT Walsheim Light"/>
              </a:rPr>
              <a:t> </a:t>
            </a:r>
            <a:r>
              <a:rPr sz="2001">
                <a:latin typeface="GT Walsheim Light"/>
                <a:cs typeface="GT Walsheim Light"/>
              </a:rPr>
              <a:t>be</a:t>
            </a:r>
            <a:r>
              <a:rPr sz="2001" spc="-55">
                <a:latin typeface="GT Walsheim Light"/>
                <a:cs typeface="GT Walsheim Light"/>
              </a:rPr>
              <a:t> </a:t>
            </a:r>
            <a:r>
              <a:rPr sz="2001">
                <a:latin typeface="GT Walsheim Light"/>
                <a:cs typeface="GT Walsheim Light"/>
              </a:rPr>
              <a:t>the</a:t>
            </a:r>
            <a:r>
              <a:rPr sz="2001" spc="-55">
                <a:latin typeface="GT Walsheim Light"/>
                <a:cs typeface="GT Walsheim Light"/>
              </a:rPr>
              <a:t> </a:t>
            </a:r>
            <a:r>
              <a:rPr sz="2001">
                <a:latin typeface="GT Walsheim Light"/>
                <a:cs typeface="GT Walsheim Light"/>
              </a:rPr>
              <a:t>first</a:t>
            </a:r>
            <a:r>
              <a:rPr sz="2001" spc="-55">
                <a:latin typeface="GT Walsheim Light"/>
                <a:cs typeface="GT Walsheim Light"/>
              </a:rPr>
              <a:t> </a:t>
            </a:r>
            <a:r>
              <a:rPr sz="2001">
                <a:latin typeface="GT Walsheim Light"/>
                <a:cs typeface="GT Walsheim Light"/>
              </a:rPr>
              <a:t>to</a:t>
            </a:r>
            <a:r>
              <a:rPr sz="2001" spc="-58">
                <a:latin typeface="GT Walsheim Light"/>
                <a:cs typeface="GT Walsheim Light"/>
              </a:rPr>
              <a:t> </a:t>
            </a:r>
            <a:r>
              <a:rPr sz="2001">
                <a:latin typeface="GT Walsheim Light"/>
                <a:cs typeface="GT Walsheim Light"/>
              </a:rPr>
              <a:t>hear</a:t>
            </a:r>
            <a:r>
              <a:rPr sz="2001" spc="-55">
                <a:latin typeface="GT Walsheim Light"/>
                <a:cs typeface="GT Walsheim Light"/>
              </a:rPr>
              <a:t> </a:t>
            </a:r>
            <a:r>
              <a:rPr sz="2001">
                <a:latin typeface="GT Walsheim Light"/>
                <a:cs typeface="GT Walsheim Light"/>
              </a:rPr>
              <a:t>about</a:t>
            </a:r>
            <a:r>
              <a:rPr sz="2001" spc="-55">
                <a:latin typeface="GT Walsheim Light"/>
                <a:cs typeface="GT Walsheim Light"/>
              </a:rPr>
              <a:t> </a:t>
            </a:r>
            <a:r>
              <a:rPr sz="2001" spc="-6">
                <a:latin typeface="GT Walsheim Light"/>
                <a:cs typeface="GT Walsheim Light"/>
              </a:rPr>
              <a:t>updates </a:t>
            </a:r>
            <a:r>
              <a:rPr sz="2001">
                <a:latin typeface="GT Walsheim Light"/>
                <a:cs typeface="GT Walsheim Light"/>
              </a:rPr>
              <a:t>and</a:t>
            </a:r>
            <a:r>
              <a:rPr sz="2001" spc="-64">
                <a:latin typeface="GT Walsheim Light"/>
                <a:cs typeface="GT Walsheim Light"/>
              </a:rPr>
              <a:t> </a:t>
            </a:r>
            <a:r>
              <a:rPr sz="2001" spc="-6">
                <a:latin typeface="GT Walsheim Light"/>
                <a:cs typeface="GT Walsheim Light"/>
              </a:rPr>
              <a:t>announcements</a:t>
            </a:r>
            <a:r>
              <a:rPr sz="2001" spc="-64">
                <a:latin typeface="GT Walsheim Light"/>
                <a:cs typeface="GT Walsheim Light"/>
              </a:rPr>
              <a:t> </a:t>
            </a:r>
            <a:r>
              <a:rPr sz="2001">
                <a:latin typeface="GT Walsheim Light"/>
                <a:cs typeface="GT Walsheim Light"/>
              </a:rPr>
              <a:t>and</a:t>
            </a:r>
            <a:r>
              <a:rPr sz="2001" spc="-64">
                <a:latin typeface="GT Walsheim Light"/>
                <a:cs typeface="GT Walsheim Light"/>
              </a:rPr>
              <a:t> </a:t>
            </a:r>
            <a:r>
              <a:rPr sz="2001">
                <a:latin typeface="GT Walsheim Light"/>
                <a:cs typeface="GT Walsheim Light"/>
              </a:rPr>
              <a:t>share</a:t>
            </a:r>
            <a:r>
              <a:rPr sz="2001" spc="-64">
                <a:latin typeface="GT Walsheim Light"/>
                <a:cs typeface="GT Walsheim Light"/>
              </a:rPr>
              <a:t> </a:t>
            </a:r>
            <a:r>
              <a:rPr sz="2001" spc="-12">
                <a:latin typeface="GT Walsheim Light"/>
                <a:cs typeface="GT Walsheim Light"/>
              </a:rPr>
              <a:t>your </a:t>
            </a:r>
            <a:r>
              <a:rPr sz="2001" spc="-6">
                <a:latin typeface="GT Walsheim Light"/>
                <a:cs typeface="GT Walsheim Light"/>
              </a:rPr>
              <a:t>questions</a:t>
            </a:r>
            <a:r>
              <a:rPr sz="2001" spc="-61">
                <a:latin typeface="GT Walsheim Light"/>
                <a:cs typeface="GT Walsheim Light"/>
              </a:rPr>
              <a:t> </a:t>
            </a:r>
            <a:r>
              <a:rPr sz="2001">
                <a:latin typeface="GT Walsheim Light"/>
                <a:cs typeface="GT Walsheim Light"/>
              </a:rPr>
              <a:t>and</a:t>
            </a:r>
            <a:r>
              <a:rPr sz="2001" spc="-61">
                <a:latin typeface="GT Walsheim Light"/>
                <a:cs typeface="GT Walsheim Light"/>
              </a:rPr>
              <a:t> </a:t>
            </a:r>
            <a:r>
              <a:rPr sz="2001" spc="-6">
                <a:latin typeface="GT Walsheim Light"/>
                <a:cs typeface="GT Walsheim Light"/>
              </a:rPr>
              <a:t>thoughts.</a:t>
            </a:r>
            <a:endParaRPr sz="2001">
              <a:latin typeface="GT Walsheim Light"/>
              <a:cs typeface="GT Walsheim Light"/>
            </a:endParaRPr>
          </a:p>
        </p:txBody>
      </p:sp>
      <p:sp>
        <p:nvSpPr>
          <p:cNvPr id="4" name="object 4">
            <a:extLst>
              <a:ext uri="{FF2B5EF4-FFF2-40B4-BE49-F238E27FC236}">
                <a16:creationId xmlns:a16="http://schemas.microsoft.com/office/drawing/2014/main" id="{364A6D4E-348B-EC30-EDF3-40EC9A88BAE3}"/>
              </a:ext>
            </a:extLst>
          </p:cNvPr>
          <p:cNvSpPr txBox="1"/>
          <p:nvPr userDrawn="1"/>
        </p:nvSpPr>
        <p:spPr>
          <a:xfrm>
            <a:off x="703256" y="4061529"/>
            <a:ext cx="2998883" cy="315292"/>
          </a:xfrm>
          <a:prstGeom prst="rect">
            <a:avLst/>
          </a:prstGeom>
        </p:spPr>
        <p:txBody>
          <a:bodyPr vert="horz" wrap="square" lIns="0" tIns="7316" rIns="0" bIns="0" rtlCol="0">
            <a:spAutoFit/>
          </a:bodyPr>
          <a:lstStyle/>
          <a:p>
            <a:pPr marL="7701">
              <a:spcBef>
                <a:spcPts val="58"/>
              </a:spcBef>
            </a:pPr>
            <a:r>
              <a:rPr sz="2001">
                <a:latin typeface="GT Walsheim Medium"/>
                <a:cs typeface="GT Walsheim Medium"/>
              </a:rPr>
              <a:t>Join</a:t>
            </a:r>
            <a:r>
              <a:rPr sz="2001" spc="-15">
                <a:latin typeface="GT Walsheim Medium"/>
                <a:cs typeface="GT Walsheim Medium"/>
              </a:rPr>
              <a:t> </a:t>
            </a:r>
            <a:r>
              <a:rPr sz="2001">
                <a:latin typeface="GT Walsheim Medium"/>
                <a:cs typeface="GT Walsheim Medium"/>
              </a:rPr>
              <a:t>the</a:t>
            </a:r>
            <a:r>
              <a:rPr sz="2001" spc="-12">
                <a:latin typeface="GT Walsheim Medium"/>
                <a:cs typeface="GT Walsheim Medium"/>
              </a:rPr>
              <a:t> </a:t>
            </a:r>
            <a:r>
              <a:rPr sz="2001">
                <a:latin typeface="GT Walsheim Medium"/>
                <a:cs typeface="GT Walsheim Medium"/>
              </a:rPr>
              <a:t>discussion</a:t>
            </a:r>
            <a:r>
              <a:rPr sz="2001" spc="-12">
                <a:latin typeface="GT Walsheim Medium"/>
                <a:cs typeface="GT Walsheim Medium"/>
              </a:rPr>
              <a:t> </a:t>
            </a:r>
            <a:r>
              <a:rPr sz="2001" spc="-6">
                <a:latin typeface="GT Walsheim Medium"/>
                <a:cs typeface="GT Walsheim Medium"/>
              </a:rPr>
              <a:t>today!</a:t>
            </a:r>
            <a:endParaRPr sz="2001">
              <a:latin typeface="GT Walsheim Medium"/>
              <a:cs typeface="GT Walsheim Medium"/>
            </a:endParaRPr>
          </a:p>
        </p:txBody>
      </p:sp>
      <p:pic>
        <p:nvPicPr>
          <p:cNvPr id="5" name="object 9">
            <a:extLst>
              <a:ext uri="{FF2B5EF4-FFF2-40B4-BE49-F238E27FC236}">
                <a16:creationId xmlns:a16="http://schemas.microsoft.com/office/drawing/2014/main" id="{3B651B4F-5290-6D27-60AA-161DEFAF0D9C}"/>
              </a:ext>
            </a:extLst>
          </p:cNvPr>
          <p:cNvPicPr/>
          <p:nvPr userDrawn="1"/>
        </p:nvPicPr>
        <p:blipFill>
          <a:blip r:embed="rId3" cstate="email">
            <a:extLst>
              <a:ext uri="{28A0092B-C50C-407E-A947-70E740481C1C}">
                <a14:useLocalDpi xmlns:a14="http://schemas.microsoft.com/office/drawing/2010/main"/>
              </a:ext>
            </a:extLst>
          </a:blip>
          <a:stretch>
            <a:fillRect/>
          </a:stretch>
        </p:blipFill>
        <p:spPr>
          <a:xfrm>
            <a:off x="5765256" y="5898112"/>
            <a:ext cx="114025" cy="63165"/>
          </a:xfrm>
          <a:prstGeom prst="rect">
            <a:avLst/>
          </a:prstGeom>
        </p:spPr>
      </p:pic>
      <p:grpSp>
        <p:nvGrpSpPr>
          <p:cNvPr id="6" name="object 10">
            <a:extLst>
              <a:ext uri="{FF2B5EF4-FFF2-40B4-BE49-F238E27FC236}">
                <a16:creationId xmlns:a16="http://schemas.microsoft.com/office/drawing/2014/main" id="{525AC340-22ED-B9E0-AF27-257EAE66B79E}"/>
              </a:ext>
            </a:extLst>
          </p:cNvPr>
          <p:cNvGrpSpPr/>
          <p:nvPr userDrawn="1"/>
        </p:nvGrpSpPr>
        <p:grpSpPr>
          <a:xfrm>
            <a:off x="5911276" y="5895683"/>
            <a:ext cx="170584" cy="67386"/>
            <a:chOff x="9747427" y="9722418"/>
            <a:chExt cx="281305" cy="111125"/>
          </a:xfrm>
        </p:grpSpPr>
        <p:sp>
          <p:nvSpPr>
            <p:cNvPr id="7" name="object 11">
              <a:extLst>
                <a:ext uri="{FF2B5EF4-FFF2-40B4-BE49-F238E27FC236}">
                  <a16:creationId xmlns:a16="http://schemas.microsoft.com/office/drawing/2014/main" id="{241743EB-5BC0-E681-2B59-D0B1DDB3284F}"/>
                </a:ext>
              </a:extLst>
            </p:cNvPr>
            <p:cNvSpPr/>
            <p:nvPr/>
          </p:nvSpPr>
          <p:spPr>
            <a:xfrm>
              <a:off x="9747427" y="9726864"/>
              <a:ext cx="13335" cy="104139"/>
            </a:xfrm>
            <a:custGeom>
              <a:avLst/>
              <a:gdLst/>
              <a:ahLst/>
              <a:cxnLst/>
              <a:rect l="l" t="t" r="r" b="b"/>
              <a:pathLst>
                <a:path w="13334" h="104140">
                  <a:moveTo>
                    <a:pt x="13329" y="0"/>
                  </a:moveTo>
                  <a:lnTo>
                    <a:pt x="0" y="0"/>
                  </a:lnTo>
                  <a:lnTo>
                    <a:pt x="0" y="103714"/>
                  </a:lnTo>
                  <a:lnTo>
                    <a:pt x="13329" y="103714"/>
                  </a:lnTo>
                  <a:lnTo>
                    <a:pt x="13329" y="0"/>
                  </a:lnTo>
                  <a:close/>
                </a:path>
              </a:pathLst>
            </a:custGeom>
            <a:solidFill>
              <a:srgbClr val="FFFFFF"/>
            </a:solidFill>
          </p:spPr>
          <p:txBody>
            <a:bodyPr wrap="square" lIns="0" tIns="0" rIns="0" bIns="0" rtlCol="0"/>
            <a:lstStyle/>
            <a:p>
              <a:endParaRPr sz="1092"/>
            </a:p>
          </p:txBody>
        </p:sp>
        <p:pic>
          <p:nvPicPr>
            <p:cNvPr id="8" name="object 12">
              <a:extLst>
                <a:ext uri="{FF2B5EF4-FFF2-40B4-BE49-F238E27FC236}">
                  <a16:creationId xmlns:a16="http://schemas.microsoft.com/office/drawing/2014/main" id="{7B661453-0539-85B6-34D8-642725B4CDBB}"/>
                </a:ext>
              </a:extLst>
            </p:cNvPr>
            <p:cNvPicPr/>
            <p:nvPr/>
          </p:nvPicPr>
          <p:blipFill>
            <a:blip r:embed="rId4" cstate="email">
              <a:extLst>
                <a:ext uri="{28A0092B-C50C-407E-A947-70E740481C1C}">
                  <a14:useLocalDpi xmlns:a14="http://schemas.microsoft.com/office/drawing/2010/main"/>
                </a:ext>
              </a:extLst>
            </a:blip>
            <a:stretch>
              <a:fillRect/>
            </a:stretch>
          </p:blipFill>
          <p:spPr>
            <a:xfrm>
              <a:off x="9786545" y="9737084"/>
              <a:ext cx="210403" cy="96016"/>
            </a:xfrm>
            <a:prstGeom prst="rect">
              <a:avLst/>
            </a:prstGeom>
          </p:spPr>
        </p:pic>
        <p:sp>
          <p:nvSpPr>
            <p:cNvPr id="9" name="object 13">
              <a:extLst>
                <a:ext uri="{FF2B5EF4-FFF2-40B4-BE49-F238E27FC236}">
                  <a16:creationId xmlns:a16="http://schemas.microsoft.com/office/drawing/2014/main" id="{79428C60-28AC-3467-87AB-971F2DEC6A65}"/>
                </a:ext>
              </a:extLst>
            </p:cNvPr>
            <p:cNvSpPr/>
            <p:nvPr/>
          </p:nvSpPr>
          <p:spPr>
            <a:xfrm>
              <a:off x="10016067" y="9722418"/>
              <a:ext cx="12700" cy="108585"/>
            </a:xfrm>
            <a:custGeom>
              <a:avLst/>
              <a:gdLst/>
              <a:ahLst/>
              <a:cxnLst/>
              <a:rect l="l" t="t" r="r" b="b"/>
              <a:pathLst>
                <a:path w="12700" h="108584">
                  <a:moveTo>
                    <a:pt x="12596" y="0"/>
                  </a:moveTo>
                  <a:lnTo>
                    <a:pt x="0" y="0"/>
                  </a:lnTo>
                  <a:lnTo>
                    <a:pt x="0" y="108164"/>
                  </a:lnTo>
                  <a:lnTo>
                    <a:pt x="12596" y="108164"/>
                  </a:lnTo>
                  <a:lnTo>
                    <a:pt x="12596" y="0"/>
                  </a:lnTo>
                  <a:close/>
                </a:path>
              </a:pathLst>
            </a:custGeom>
            <a:solidFill>
              <a:srgbClr val="FFFFFF"/>
            </a:solidFill>
          </p:spPr>
          <p:txBody>
            <a:bodyPr wrap="square" lIns="0" tIns="0" rIns="0" bIns="0" rtlCol="0"/>
            <a:lstStyle/>
            <a:p>
              <a:endParaRPr sz="1092"/>
            </a:p>
          </p:txBody>
        </p:sp>
      </p:grpSp>
      <p:grpSp>
        <p:nvGrpSpPr>
          <p:cNvPr id="10" name="object 14">
            <a:extLst>
              <a:ext uri="{FF2B5EF4-FFF2-40B4-BE49-F238E27FC236}">
                <a16:creationId xmlns:a16="http://schemas.microsoft.com/office/drawing/2014/main" id="{7CF04BB5-5769-F749-E37B-C29610E10D0F}"/>
              </a:ext>
            </a:extLst>
          </p:cNvPr>
          <p:cNvGrpSpPr/>
          <p:nvPr userDrawn="1"/>
        </p:nvGrpSpPr>
        <p:grpSpPr>
          <a:xfrm>
            <a:off x="6111020" y="5896854"/>
            <a:ext cx="403163" cy="83559"/>
            <a:chOff x="10076819" y="9724349"/>
            <a:chExt cx="664845" cy="137795"/>
          </a:xfrm>
        </p:grpSpPr>
        <p:pic>
          <p:nvPicPr>
            <p:cNvPr id="11" name="object 15">
              <a:extLst>
                <a:ext uri="{FF2B5EF4-FFF2-40B4-BE49-F238E27FC236}">
                  <a16:creationId xmlns:a16="http://schemas.microsoft.com/office/drawing/2014/main" id="{93696E65-2230-B60B-0F43-4829FEE7A177}"/>
                </a:ext>
              </a:extLst>
            </p:cNvPr>
            <p:cNvPicPr/>
            <p:nvPr/>
          </p:nvPicPr>
          <p:blipFill>
            <a:blip r:embed="rId5" cstate="email">
              <a:extLst>
                <a:ext uri="{28A0092B-C50C-407E-A947-70E740481C1C}">
                  <a14:useLocalDpi xmlns:a14="http://schemas.microsoft.com/office/drawing/2010/main"/>
                </a:ext>
              </a:extLst>
            </a:blip>
            <a:stretch>
              <a:fillRect/>
            </a:stretch>
          </p:blipFill>
          <p:spPr>
            <a:xfrm>
              <a:off x="10076819" y="9724349"/>
              <a:ext cx="321388" cy="108753"/>
            </a:xfrm>
            <a:prstGeom prst="rect">
              <a:avLst/>
            </a:prstGeom>
          </p:spPr>
        </p:pic>
        <p:pic>
          <p:nvPicPr>
            <p:cNvPr id="12" name="object 16">
              <a:extLst>
                <a:ext uri="{FF2B5EF4-FFF2-40B4-BE49-F238E27FC236}">
                  <a16:creationId xmlns:a16="http://schemas.microsoft.com/office/drawing/2014/main" id="{C3DB40A0-4B44-5E70-BF27-9101792994D5}"/>
                </a:ext>
              </a:extLst>
            </p:cNvPr>
            <p:cNvPicPr/>
            <p:nvPr/>
          </p:nvPicPr>
          <p:blipFill>
            <a:blip r:embed="rId6" cstate="email">
              <a:extLst>
                <a:ext uri="{28A0092B-C50C-407E-A947-70E740481C1C}">
                  <a14:useLocalDpi xmlns:a14="http://schemas.microsoft.com/office/drawing/2010/main"/>
                </a:ext>
              </a:extLst>
            </a:blip>
            <a:stretch>
              <a:fillRect/>
            </a:stretch>
          </p:blipFill>
          <p:spPr>
            <a:xfrm>
              <a:off x="10419701" y="9756792"/>
              <a:ext cx="151733" cy="104903"/>
            </a:xfrm>
            <a:prstGeom prst="rect">
              <a:avLst/>
            </a:prstGeom>
          </p:spPr>
        </p:pic>
        <p:pic>
          <p:nvPicPr>
            <p:cNvPr id="13" name="object 17">
              <a:extLst>
                <a:ext uri="{FF2B5EF4-FFF2-40B4-BE49-F238E27FC236}">
                  <a16:creationId xmlns:a16="http://schemas.microsoft.com/office/drawing/2014/main" id="{081BC766-EBEB-FEEE-B580-04A5E1C75DD8}"/>
                </a:ext>
              </a:extLst>
            </p:cNvPr>
            <p:cNvPicPr/>
            <p:nvPr/>
          </p:nvPicPr>
          <p:blipFill>
            <a:blip r:embed="rId7" cstate="email">
              <a:extLst>
                <a:ext uri="{28A0092B-C50C-407E-A947-70E740481C1C}">
                  <a14:useLocalDpi xmlns:a14="http://schemas.microsoft.com/office/drawing/2010/main"/>
                </a:ext>
              </a:extLst>
            </a:blip>
            <a:stretch>
              <a:fillRect/>
            </a:stretch>
          </p:blipFill>
          <p:spPr>
            <a:xfrm>
              <a:off x="10591886" y="9757239"/>
              <a:ext cx="149514" cy="104455"/>
            </a:xfrm>
            <a:prstGeom prst="rect">
              <a:avLst/>
            </a:prstGeom>
          </p:spPr>
        </p:pic>
      </p:grpSp>
      <p:sp>
        <p:nvSpPr>
          <p:cNvPr id="14" name="object 18">
            <a:extLst>
              <a:ext uri="{FF2B5EF4-FFF2-40B4-BE49-F238E27FC236}">
                <a16:creationId xmlns:a16="http://schemas.microsoft.com/office/drawing/2014/main" id="{8FE82956-BAEA-455C-0FE0-67710D83BE7E}"/>
              </a:ext>
            </a:extLst>
          </p:cNvPr>
          <p:cNvSpPr/>
          <p:nvPr userDrawn="1"/>
        </p:nvSpPr>
        <p:spPr>
          <a:xfrm>
            <a:off x="9350055" y="4948544"/>
            <a:ext cx="72007" cy="36196"/>
          </a:xfrm>
          <a:custGeom>
            <a:avLst/>
            <a:gdLst/>
            <a:ahLst/>
            <a:cxnLst/>
            <a:rect l="l" t="t" r="r" b="b"/>
            <a:pathLst>
              <a:path w="118744" h="59690">
                <a:moveTo>
                  <a:pt x="118427" y="0"/>
                </a:moveTo>
                <a:lnTo>
                  <a:pt x="59220" y="0"/>
                </a:lnTo>
                <a:lnTo>
                  <a:pt x="0" y="0"/>
                </a:lnTo>
                <a:lnTo>
                  <a:pt x="0" y="59220"/>
                </a:lnTo>
                <a:lnTo>
                  <a:pt x="59220" y="59220"/>
                </a:lnTo>
                <a:lnTo>
                  <a:pt x="118427" y="59220"/>
                </a:lnTo>
                <a:lnTo>
                  <a:pt x="118427" y="0"/>
                </a:lnTo>
                <a:close/>
              </a:path>
            </a:pathLst>
          </a:custGeom>
          <a:solidFill>
            <a:schemeClr val="tx1"/>
          </a:solidFill>
        </p:spPr>
        <p:txBody>
          <a:bodyPr wrap="square" lIns="0" tIns="0" rIns="0" bIns="0" rtlCol="0"/>
          <a:lstStyle/>
          <a:p>
            <a:endParaRPr sz="1092"/>
          </a:p>
        </p:txBody>
      </p:sp>
      <p:sp>
        <p:nvSpPr>
          <p:cNvPr id="15" name="object 19">
            <a:extLst>
              <a:ext uri="{FF2B5EF4-FFF2-40B4-BE49-F238E27FC236}">
                <a16:creationId xmlns:a16="http://schemas.microsoft.com/office/drawing/2014/main" id="{B566EF47-8D60-D096-FAEA-B5E4AB709314}"/>
              </a:ext>
            </a:extLst>
          </p:cNvPr>
          <p:cNvSpPr/>
          <p:nvPr userDrawn="1"/>
        </p:nvSpPr>
        <p:spPr>
          <a:xfrm>
            <a:off x="9134612" y="4807321"/>
            <a:ext cx="107818" cy="107818"/>
          </a:xfrm>
          <a:custGeom>
            <a:avLst/>
            <a:gdLst/>
            <a:ahLst/>
            <a:cxnLst/>
            <a:rect l="l" t="t" r="r" b="b"/>
            <a:pathLst>
              <a:path w="177800" h="177800">
                <a:moveTo>
                  <a:pt x="177638" y="0"/>
                </a:moveTo>
                <a:lnTo>
                  <a:pt x="0" y="0"/>
                </a:lnTo>
                <a:lnTo>
                  <a:pt x="0" y="177800"/>
                </a:lnTo>
                <a:lnTo>
                  <a:pt x="177638" y="177800"/>
                </a:lnTo>
                <a:lnTo>
                  <a:pt x="177638" y="0"/>
                </a:lnTo>
                <a:close/>
              </a:path>
            </a:pathLst>
          </a:custGeom>
          <a:solidFill>
            <a:schemeClr val="tx1"/>
          </a:solidFill>
        </p:spPr>
        <p:txBody>
          <a:bodyPr wrap="square" lIns="0" tIns="0" rIns="0" bIns="0" rtlCol="0"/>
          <a:lstStyle/>
          <a:p>
            <a:endParaRPr sz="1092"/>
          </a:p>
        </p:txBody>
      </p:sp>
      <p:sp>
        <p:nvSpPr>
          <p:cNvPr id="16" name="object 20">
            <a:extLst>
              <a:ext uri="{FF2B5EF4-FFF2-40B4-BE49-F238E27FC236}">
                <a16:creationId xmlns:a16="http://schemas.microsoft.com/office/drawing/2014/main" id="{F33B6AA7-B8D0-3FD5-2EBC-E6990DBA38F8}"/>
              </a:ext>
            </a:extLst>
          </p:cNvPr>
          <p:cNvSpPr/>
          <p:nvPr userDrawn="1"/>
        </p:nvSpPr>
        <p:spPr>
          <a:xfrm>
            <a:off x="9529599" y="3983283"/>
            <a:ext cx="36196" cy="38506"/>
          </a:xfrm>
          <a:custGeom>
            <a:avLst/>
            <a:gdLst/>
            <a:ahLst/>
            <a:cxnLst/>
            <a:rect l="l" t="t" r="r" b="b"/>
            <a:pathLst>
              <a:path w="59690" h="63500">
                <a:moveTo>
                  <a:pt x="59212" y="0"/>
                </a:moveTo>
                <a:lnTo>
                  <a:pt x="0" y="0"/>
                </a:lnTo>
                <a:lnTo>
                  <a:pt x="0" y="63500"/>
                </a:lnTo>
                <a:lnTo>
                  <a:pt x="59212" y="63500"/>
                </a:lnTo>
                <a:lnTo>
                  <a:pt x="59212" y="0"/>
                </a:lnTo>
                <a:close/>
              </a:path>
            </a:pathLst>
          </a:custGeom>
          <a:solidFill>
            <a:schemeClr val="tx1"/>
          </a:solidFill>
        </p:spPr>
        <p:txBody>
          <a:bodyPr wrap="square" lIns="0" tIns="0" rIns="0" bIns="0" rtlCol="0"/>
          <a:lstStyle/>
          <a:p>
            <a:endParaRPr sz="1092"/>
          </a:p>
        </p:txBody>
      </p:sp>
      <p:sp>
        <p:nvSpPr>
          <p:cNvPr id="17" name="object 21">
            <a:extLst>
              <a:ext uri="{FF2B5EF4-FFF2-40B4-BE49-F238E27FC236}">
                <a16:creationId xmlns:a16="http://schemas.microsoft.com/office/drawing/2014/main" id="{70548F48-3540-9C2E-AACF-06FB2C951316}"/>
              </a:ext>
            </a:extLst>
          </p:cNvPr>
          <p:cNvSpPr/>
          <p:nvPr userDrawn="1"/>
        </p:nvSpPr>
        <p:spPr>
          <a:xfrm>
            <a:off x="9062789" y="4737660"/>
            <a:ext cx="251447" cy="246441"/>
          </a:xfrm>
          <a:custGeom>
            <a:avLst/>
            <a:gdLst/>
            <a:ahLst/>
            <a:cxnLst/>
            <a:rect l="l" t="t" r="r" b="b"/>
            <a:pathLst>
              <a:path w="414655" h="406400">
                <a:moveTo>
                  <a:pt x="414515" y="0"/>
                </a:moveTo>
                <a:lnTo>
                  <a:pt x="12" y="0"/>
                </a:lnTo>
                <a:lnTo>
                  <a:pt x="12" y="63500"/>
                </a:lnTo>
                <a:lnTo>
                  <a:pt x="0" y="355600"/>
                </a:lnTo>
                <a:lnTo>
                  <a:pt x="12" y="406400"/>
                </a:lnTo>
                <a:lnTo>
                  <a:pt x="414515" y="406400"/>
                </a:lnTo>
                <a:lnTo>
                  <a:pt x="414515" y="356196"/>
                </a:lnTo>
                <a:lnTo>
                  <a:pt x="414515" y="355600"/>
                </a:lnTo>
                <a:lnTo>
                  <a:pt x="414515" y="64096"/>
                </a:lnTo>
                <a:lnTo>
                  <a:pt x="355295" y="64096"/>
                </a:lnTo>
                <a:lnTo>
                  <a:pt x="355295" y="355600"/>
                </a:lnTo>
                <a:lnTo>
                  <a:pt x="59220" y="355600"/>
                </a:lnTo>
                <a:lnTo>
                  <a:pt x="59220" y="63500"/>
                </a:lnTo>
                <a:lnTo>
                  <a:pt x="414515" y="63500"/>
                </a:lnTo>
                <a:lnTo>
                  <a:pt x="414515" y="0"/>
                </a:lnTo>
                <a:close/>
              </a:path>
            </a:pathLst>
          </a:custGeom>
          <a:solidFill>
            <a:schemeClr val="tx1"/>
          </a:solidFill>
        </p:spPr>
        <p:txBody>
          <a:bodyPr wrap="square" lIns="0" tIns="0" rIns="0" bIns="0" rtlCol="0"/>
          <a:lstStyle/>
          <a:p>
            <a:endParaRPr sz="1092"/>
          </a:p>
        </p:txBody>
      </p:sp>
      <p:grpSp>
        <p:nvGrpSpPr>
          <p:cNvPr id="18" name="object 22">
            <a:extLst>
              <a:ext uri="{FF2B5EF4-FFF2-40B4-BE49-F238E27FC236}">
                <a16:creationId xmlns:a16="http://schemas.microsoft.com/office/drawing/2014/main" id="{55C1A489-045C-2147-0013-BA3E82C90B40}"/>
              </a:ext>
            </a:extLst>
          </p:cNvPr>
          <p:cNvGrpSpPr/>
          <p:nvPr userDrawn="1"/>
        </p:nvGrpSpPr>
        <p:grpSpPr>
          <a:xfrm>
            <a:off x="9062793" y="3942887"/>
            <a:ext cx="1041600" cy="1041600"/>
            <a:chOff x="15391657" y="6631146"/>
            <a:chExt cx="1717675" cy="1717675"/>
          </a:xfrm>
          <a:solidFill>
            <a:schemeClr val="tx1"/>
          </a:solidFill>
        </p:grpSpPr>
        <p:sp>
          <p:nvSpPr>
            <p:cNvPr id="19" name="object 23">
              <a:extLst>
                <a:ext uri="{FF2B5EF4-FFF2-40B4-BE49-F238E27FC236}">
                  <a16:creationId xmlns:a16="http://schemas.microsoft.com/office/drawing/2014/main" id="{C81D70BB-855B-8F2E-BE42-A7B15363E9EF}"/>
                </a:ext>
              </a:extLst>
            </p:cNvPr>
            <p:cNvSpPr/>
            <p:nvPr/>
          </p:nvSpPr>
          <p:spPr>
            <a:xfrm>
              <a:off x="15450871" y="7116870"/>
              <a:ext cx="1658620" cy="1231900"/>
            </a:xfrm>
            <a:custGeom>
              <a:avLst/>
              <a:gdLst/>
              <a:ahLst/>
              <a:cxnLst/>
              <a:rect l="l" t="t" r="r" b="b"/>
              <a:pathLst>
                <a:path w="1658619" h="1231900">
                  <a:moveTo>
                    <a:pt x="59220" y="469900"/>
                  </a:moveTo>
                  <a:lnTo>
                    <a:pt x="0" y="469900"/>
                  </a:lnTo>
                  <a:lnTo>
                    <a:pt x="0" y="533400"/>
                  </a:lnTo>
                  <a:lnTo>
                    <a:pt x="59220" y="533400"/>
                  </a:lnTo>
                  <a:lnTo>
                    <a:pt x="59220" y="469900"/>
                  </a:lnTo>
                  <a:close/>
                </a:path>
                <a:path w="1658619" h="1231900">
                  <a:moveTo>
                    <a:pt x="177647" y="355600"/>
                  </a:moveTo>
                  <a:lnTo>
                    <a:pt x="118427" y="355600"/>
                  </a:lnTo>
                  <a:lnTo>
                    <a:pt x="118427" y="406400"/>
                  </a:lnTo>
                  <a:lnTo>
                    <a:pt x="59220" y="406400"/>
                  </a:lnTo>
                  <a:lnTo>
                    <a:pt x="59220" y="469900"/>
                  </a:lnTo>
                  <a:lnTo>
                    <a:pt x="118427" y="469900"/>
                  </a:lnTo>
                  <a:lnTo>
                    <a:pt x="118427" y="584200"/>
                  </a:lnTo>
                  <a:lnTo>
                    <a:pt x="177647" y="584200"/>
                  </a:lnTo>
                  <a:lnTo>
                    <a:pt x="177647" y="355600"/>
                  </a:lnTo>
                  <a:close/>
                </a:path>
                <a:path w="1658619" h="1231900">
                  <a:moveTo>
                    <a:pt x="236867" y="0"/>
                  </a:moveTo>
                  <a:lnTo>
                    <a:pt x="177647" y="0"/>
                  </a:lnTo>
                  <a:lnTo>
                    <a:pt x="177647" y="177800"/>
                  </a:lnTo>
                  <a:lnTo>
                    <a:pt x="118427" y="177800"/>
                  </a:lnTo>
                  <a:lnTo>
                    <a:pt x="118427" y="228600"/>
                  </a:lnTo>
                  <a:lnTo>
                    <a:pt x="59220" y="228600"/>
                  </a:lnTo>
                  <a:lnTo>
                    <a:pt x="59220" y="292100"/>
                  </a:lnTo>
                  <a:lnTo>
                    <a:pt x="118427" y="292100"/>
                  </a:lnTo>
                  <a:lnTo>
                    <a:pt x="177647" y="292100"/>
                  </a:lnTo>
                  <a:lnTo>
                    <a:pt x="177647" y="228600"/>
                  </a:lnTo>
                  <a:lnTo>
                    <a:pt x="236867" y="228600"/>
                  </a:lnTo>
                  <a:lnTo>
                    <a:pt x="236867" y="0"/>
                  </a:lnTo>
                  <a:close/>
                </a:path>
                <a:path w="1658619" h="1231900">
                  <a:moveTo>
                    <a:pt x="296075" y="533400"/>
                  </a:moveTo>
                  <a:lnTo>
                    <a:pt x="236867" y="533400"/>
                  </a:lnTo>
                  <a:lnTo>
                    <a:pt x="236867" y="584200"/>
                  </a:lnTo>
                  <a:lnTo>
                    <a:pt x="296075" y="584200"/>
                  </a:lnTo>
                  <a:lnTo>
                    <a:pt x="296075" y="533400"/>
                  </a:lnTo>
                  <a:close/>
                </a:path>
                <a:path w="1658619" h="1231900">
                  <a:moveTo>
                    <a:pt x="355295" y="711200"/>
                  </a:moveTo>
                  <a:lnTo>
                    <a:pt x="296075" y="711200"/>
                  </a:lnTo>
                  <a:lnTo>
                    <a:pt x="236867" y="711200"/>
                  </a:lnTo>
                  <a:lnTo>
                    <a:pt x="236867" y="647700"/>
                  </a:lnTo>
                  <a:lnTo>
                    <a:pt x="177647" y="647700"/>
                  </a:lnTo>
                  <a:lnTo>
                    <a:pt x="177647" y="711200"/>
                  </a:lnTo>
                  <a:lnTo>
                    <a:pt x="118427" y="711200"/>
                  </a:lnTo>
                  <a:lnTo>
                    <a:pt x="118427" y="762000"/>
                  </a:lnTo>
                  <a:lnTo>
                    <a:pt x="177647" y="762000"/>
                  </a:lnTo>
                  <a:lnTo>
                    <a:pt x="236867" y="762000"/>
                  </a:lnTo>
                  <a:lnTo>
                    <a:pt x="296075" y="762000"/>
                  </a:lnTo>
                  <a:lnTo>
                    <a:pt x="355295" y="762000"/>
                  </a:lnTo>
                  <a:lnTo>
                    <a:pt x="355295" y="711200"/>
                  </a:lnTo>
                  <a:close/>
                </a:path>
                <a:path w="1658619" h="1231900">
                  <a:moveTo>
                    <a:pt x="355295" y="584200"/>
                  </a:moveTo>
                  <a:lnTo>
                    <a:pt x="296075" y="584200"/>
                  </a:lnTo>
                  <a:lnTo>
                    <a:pt x="296075" y="647700"/>
                  </a:lnTo>
                  <a:lnTo>
                    <a:pt x="355295" y="647700"/>
                  </a:lnTo>
                  <a:lnTo>
                    <a:pt x="355295" y="584200"/>
                  </a:lnTo>
                  <a:close/>
                </a:path>
                <a:path w="1658619" h="1231900">
                  <a:moveTo>
                    <a:pt x="355295" y="469900"/>
                  </a:moveTo>
                  <a:lnTo>
                    <a:pt x="296075" y="469900"/>
                  </a:lnTo>
                  <a:lnTo>
                    <a:pt x="296075" y="533400"/>
                  </a:lnTo>
                  <a:lnTo>
                    <a:pt x="355295" y="533400"/>
                  </a:lnTo>
                  <a:lnTo>
                    <a:pt x="355295" y="469900"/>
                  </a:lnTo>
                  <a:close/>
                </a:path>
                <a:path w="1658619" h="1231900">
                  <a:moveTo>
                    <a:pt x="355295" y="355600"/>
                  </a:moveTo>
                  <a:lnTo>
                    <a:pt x="296075" y="355600"/>
                  </a:lnTo>
                  <a:lnTo>
                    <a:pt x="296075" y="292100"/>
                  </a:lnTo>
                  <a:lnTo>
                    <a:pt x="236867" y="292100"/>
                  </a:lnTo>
                  <a:lnTo>
                    <a:pt x="236867" y="406400"/>
                  </a:lnTo>
                  <a:lnTo>
                    <a:pt x="296075" y="406400"/>
                  </a:lnTo>
                  <a:lnTo>
                    <a:pt x="355295" y="406400"/>
                  </a:lnTo>
                  <a:lnTo>
                    <a:pt x="355295" y="355600"/>
                  </a:lnTo>
                  <a:close/>
                </a:path>
                <a:path w="1658619" h="1231900">
                  <a:moveTo>
                    <a:pt x="355295" y="228600"/>
                  </a:moveTo>
                  <a:lnTo>
                    <a:pt x="296075" y="228600"/>
                  </a:lnTo>
                  <a:lnTo>
                    <a:pt x="296075" y="292100"/>
                  </a:lnTo>
                  <a:lnTo>
                    <a:pt x="355295" y="292100"/>
                  </a:lnTo>
                  <a:lnTo>
                    <a:pt x="355295" y="228600"/>
                  </a:lnTo>
                  <a:close/>
                </a:path>
                <a:path w="1658619" h="1231900">
                  <a:moveTo>
                    <a:pt x="473722" y="533400"/>
                  </a:moveTo>
                  <a:lnTo>
                    <a:pt x="414502" y="533400"/>
                  </a:lnTo>
                  <a:lnTo>
                    <a:pt x="414502" y="584200"/>
                  </a:lnTo>
                  <a:lnTo>
                    <a:pt x="473722" y="584200"/>
                  </a:lnTo>
                  <a:lnTo>
                    <a:pt x="473722" y="533400"/>
                  </a:lnTo>
                  <a:close/>
                </a:path>
                <a:path w="1658619" h="1231900">
                  <a:moveTo>
                    <a:pt x="532930" y="355600"/>
                  </a:moveTo>
                  <a:lnTo>
                    <a:pt x="473722" y="355600"/>
                  </a:lnTo>
                  <a:lnTo>
                    <a:pt x="473722" y="50800"/>
                  </a:lnTo>
                  <a:lnTo>
                    <a:pt x="414502" y="50800"/>
                  </a:lnTo>
                  <a:lnTo>
                    <a:pt x="414502" y="292100"/>
                  </a:lnTo>
                  <a:lnTo>
                    <a:pt x="355295" y="292100"/>
                  </a:lnTo>
                  <a:lnTo>
                    <a:pt x="355295" y="355600"/>
                  </a:lnTo>
                  <a:lnTo>
                    <a:pt x="414502" y="355600"/>
                  </a:lnTo>
                  <a:lnTo>
                    <a:pt x="414502" y="469900"/>
                  </a:lnTo>
                  <a:lnTo>
                    <a:pt x="473722" y="469900"/>
                  </a:lnTo>
                  <a:lnTo>
                    <a:pt x="473722" y="406400"/>
                  </a:lnTo>
                  <a:lnTo>
                    <a:pt x="532930" y="406400"/>
                  </a:lnTo>
                  <a:lnTo>
                    <a:pt x="532930" y="355600"/>
                  </a:lnTo>
                  <a:close/>
                </a:path>
                <a:path w="1658619" h="1231900">
                  <a:moveTo>
                    <a:pt x="532942" y="825500"/>
                  </a:moveTo>
                  <a:lnTo>
                    <a:pt x="473722" y="825500"/>
                  </a:lnTo>
                  <a:lnTo>
                    <a:pt x="473722" y="1117600"/>
                  </a:lnTo>
                  <a:lnTo>
                    <a:pt x="532942" y="1117600"/>
                  </a:lnTo>
                  <a:lnTo>
                    <a:pt x="532942" y="825500"/>
                  </a:lnTo>
                  <a:close/>
                </a:path>
                <a:path w="1658619" h="1231900">
                  <a:moveTo>
                    <a:pt x="592150" y="292100"/>
                  </a:moveTo>
                  <a:lnTo>
                    <a:pt x="532942" y="292100"/>
                  </a:lnTo>
                  <a:lnTo>
                    <a:pt x="532942" y="355600"/>
                  </a:lnTo>
                  <a:lnTo>
                    <a:pt x="592150" y="355600"/>
                  </a:lnTo>
                  <a:lnTo>
                    <a:pt x="592150" y="292100"/>
                  </a:lnTo>
                  <a:close/>
                </a:path>
                <a:path w="1658619" h="1231900">
                  <a:moveTo>
                    <a:pt x="592150" y="177800"/>
                  </a:moveTo>
                  <a:lnTo>
                    <a:pt x="532942" y="177800"/>
                  </a:lnTo>
                  <a:lnTo>
                    <a:pt x="532942" y="228600"/>
                  </a:lnTo>
                  <a:lnTo>
                    <a:pt x="592150" y="228600"/>
                  </a:lnTo>
                  <a:lnTo>
                    <a:pt x="592150" y="177800"/>
                  </a:lnTo>
                  <a:close/>
                </a:path>
                <a:path w="1658619" h="1231900">
                  <a:moveTo>
                    <a:pt x="651370" y="1003300"/>
                  </a:moveTo>
                  <a:lnTo>
                    <a:pt x="592150" y="1003300"/>
                  </a:lnTo>
                  <a:lnTo>
                    <a:pt x="592150" y="1066800"/>
                  </a:lnTo>
                  <a:lnTo>
                    <a:pt x="651370" y="1066800"/>
                  </a:lnTo>
                  <a:lnTo>
                    <a:pt x="651370" y="1003300"/>
                  </a:lnTo>
                  <a:close/>
                </a:path>
                <a:path w="1658619" h="1231900">
                  <a:moveTo>
                    <a:pt x="710577" y="1066800"/>
                  </a:moveTo>
                  <a:lnTo>
                    <a:pt x="651370" y="1066800"/>
                  </a:lnTo>
                  <a:lnTo>
                    <a:pt x="651370" y="1117600"/>
                  </a:lnTo>
                  <a:lnTo>
                    <a:pt x="592150" y="1117600"/>
                  </a:lnTo>
                  <a:lnTo>
                    <a:pt x="592150" y="1181100"/>
                  </a:lnTo>
                  <a:lnTo>
                    <a:pt x="651370" y="1181100"/>
                  </a:lnTo>
                  <a:lnTo>
                    <a:pt x="651370" y="1231900"/>
                  </a:lnTo>
                  <a:lnTo>
                    <a:pt x="710577" y="1231900"/>
                  </a:lnTo>
                  <a:lnTo>
                    <a:pt x="710577" y="1066800"/>
                  </a:lnTo>
                  <a:close/>
                </a:path>
                <a:path w="1658619" h="1231900">
                  <a:moveTo>
                    <a:pt x="710577" y="889000"/>
                  </a:moveTo>
                  <a:lnTo>
                    <a:pt x="651370" y="889000"/>
                  </a:lnTo>
                  <a:lnTo>
                    <a:pt x="651370" y="584200"/>
                  </a:lnTo>
                  <a:lnTo>
                    <a:pt x="592150" y="584200"/>
                  </a:lnTo>
                  <a:lnTo>
                    <a:pt x="592150" y="939800"/>
                  </a:lnTo>
                  <a:lnTo>
                    <a:pt x="651370" y="939800"/>
                  </a:lnTo>
                  <a:lnTo>
                    <a:pt x="710577" y="939800"/>
                  </a:lnTo>
                  <a:lnTo>
                    <a:pt x="710577" y="889000"/>
                  </a:lnTo>
                  <a:close/>
                </a:path>
                <a:path w="1658619" h="1231900">
                  <a:moveTo>
                    <a:pt x="769797" y="355600"/>
                  </a:moveTo>
                  <a:lnTo>
                    <a:pt x="710577" y="355600"/>
                  </a:lnTo>
                  <a:lnTo>
                    <a:pt x="710577" y="292100"/>
                  </a:lnTo>
                  <a:lnTo>
                    <a:pt x="651370" y="292100"/>
                  </a:lnTo>
                  <a:lnTo>
                    <a:pt x="651370" y="406400"/>
                  </a:lnTo>
                  <a:lnTo>
                    <a:pt x="710577" y="406400"/>
                  </a:lnTo>
                  <a:lnTo>
                    <a:pt x="769797" y="406400"/>
                  </a:lnTo>
                  <a:lnTo>
                    <a:pt x="769797" y="355600"/>
                  </a:lnTo>
                  <a:close/>
                </a:path>
                <a:path w="1658619" h="1231900">
                  <a:moveTo>
                    <a:pt x="769797" y="228600"/>
                  </a:moveTo>
                  <a:lnTo>
                    <a:pt x="710577" y="228600"/>
                  </a:lnTo>
                  <a:lnTo>
                    <a:pt x="710577" y="292100"/>
                  </a:lnTo>
                  <a:lnTo>
                    <a:pt x="769797" y="292100"/>
                  </a:lnTo>
                  <a:lnTo>
                    <a:pt x="769797" y="228600"/>
                  </a:lnTo>
                  <a:close/>
                </a:path>
                <a:path w="1658619" h="1231900">
                  <a:moveTo>
                    <a:pt x="829005" y="889000"/>
                  </a:moveTo>
                  <a:lnTo>
                    <a:pt x="769797" y="889000"/>
                  </a:lnTo>
                  <a:lnTo>
                    <a:pt x="769797" y="939800"/>
                  </a:lnTo>
                  <a:lnTo>
                    <a:pt x="829005" y="939800"/>
                  </a:lnTo>
                  <a:lnTo>
                    <a:pt x="829005" y="889000"/>
                  </a:lnTo>
                  <a:close/>
                </a:path>
                <a:path w="1658619" h="1231900">
                  <a:moveTo>
                    <a:pt x="829005" y="711200"/>
                  </a:moveTo>
                  <a:lnTo>
                    <a:pt x="769797" y="711200"/>
                  </a:lnTo>
                  <a:lnTo>
                    <a:pt x="769797" y="647700"/>
                  </a:lnTo>
                  <a:lnTo>
                    <a:pt x="710577" y="647700"/>
                  </a:lnTo>
                  <a:lnTo>
                    <a:pt x="710577" y="889000"/>
                  </a:lnTo>
                  <a:lnTo>
                    <a:pt x="769797" y="889000"/>
                  </a:lnTo>
                  <a:lnTo>
                    <a:pt x="769797" y="762000"/>
                  </a:lnTo>
                  <a:lnTo>
                    <a:pt x="829005" y="762000"/>
                  </a:lnTo>
                  <a:lnTo>
                    <a:pt x="829005" y="711200"/>
                  </a:lnTo>
                  <a:close/>
                </a:path>
                <a:path w="1658619" h="1231900">
                  <a:moveTo>
                    <a:pt x="829005" y="584200"/>
                  </a:moveTo>
                  <a:lnTo>
                    <a:pt x="769797" y="584200"/>
                  </a:lnTo>
                  <a:lnTo>
                    <a:pt x="769797" y="647700"/>
                  </a:lnTo>
                  <a:lnTo>
                    <a:pt x="829005" y="647700"/>
                  </a:lnTo>
                  <a:lnTo>
                    <a:pt x="829005" y="584200"/>
                  </a:lnTo>
                  <a:close/>
                </a:path>
                <a:path w="1658619" h="1231900">
                  <a:moveTo>
                    <a:pt x="829005" y="406400"/>
                  </a:moveTo>
                  <a:lnTo>
                    <a:pt x="769797" y="406400"/>
                  </a:lnTo>
                  <a:lnTo>
                    <a:pt x="769797" y="469900"/>
                  </a:lnTo>
                  <a:lnTo>
                    <a:pt x="710577" y="469900"/>
                  </a:lnTo>
                  <a:lnTo>
                    <a:pt x="710577" y="533400"/>
                  </a:lnTo>
                  <a:lnTo>
                    <a:pt x="769797" y="533400"/>
                  </a:lnTo>
                  <a:lnTo>
                    <a:pt x="829005" y="533400"/>
                  </a:lnTo>
                  <a:lnTo>
                    <a:pt x="829005" y="406400"/>
                  </a:lnTo>
                  <a:close/>
                </a:path>
                <a:path w="1658619" h="1231900">
                  <a:moveTo>
                    <a:pt x="829005" y="177800"/>
                  </a:moveTo>
                  <a:lnTo>
                    <a:pt x="769797" y="177800"/>
                  </a:lnTo>
                  <a:lnTo>
                    <a:pt x="769797" y="228600"/>
                  </a:lnTo>
                  <a:lnTo>
                    <a:pt x="829005" y="228600"/>
                  </a:lnTo>
                  <a:lnTo>
                    <a:pt x="829005" y="177800"/>
                  </a:lnTo>
                  <a:close/>
                </a:path>
                <a:path w="1658619" h="1231900">
                  <a:moveTo>
                    <a:pt x="888212" y="1172679"/>
                  </a:moveTo>
                  <a:lnTo>
                    <a:pt x="829005" y="1172679"/>
                  </a:lnTo>
                  <a:lnTo>
                    <a:pt x="829005" y="1231900"/>
                  </a:lnTo>
                  <a:lnTo>
                    <a:pt x="888212" y="1231900"/>
                  </a:lnTo>
                  <a:lnTo>
                    <a:pt x="888212" y="1172679"/>
                  </a:lnTo>
                  <a:close/>
                </a:path>
                <a:path w="1658619" h="1231900">
                  <a:moveTo>
                    <a:pt x="888212" y="762000"/>
                  </a:moveTo>
                  <a:lnTo>
                    <a:pt x="829005" y="762000"/>
                  </a:lnTo>
                  <a:lnTo>
                    <a:pt x="829005" y="825500"/>
                  </a:lnTo>
                  <a:lnTo>
                    <a:pt x="888212" y="825500"/>
                  </a:lnTo>
                  <a:lnTo>
                    <a:pt x="888212" y="762000"/>
                  </a:lnTo>
                  <a:close/>
                </a:path>
                <a:path w="1658619" h="1231900">
                  <a:moveTo>
                    <a:pt x="1006652" y="584200"/>
                  </a:moveTo>
                  <a:lnTo>
                    <a:pt x="947445" y="584200"/>
                  </a:lnTo>
                  <a:lnTo>
                    <a:pt x="947445" y="1003300"/>
                  </a:lnTo>
                  <a:lnTo>
                    <a:pt x="888225" y="1003300"/>
                  </a:lnTo>
                  <a:lnTo>
                    <a:pt x="888225" y="939800"/>
                  </a:lnTo>
                  <a:lnTo>
                    <a:pt x="829005" y="939800"/>
                  </a:lnTo>
                  <a:lnTo>
                    <a:pt x="829005" y="1066800"/>
                  </a:lnTo>
                  <a:lnTo>
                    <a:pt x="888225" y="1066800"/>
                  </a:lnTo>
                  <a:lnTo>
                    <a:pt x="888225" y="1181100"/>
                  </a:lnTo>
                  <a:lnTo>
                    <a:pt x="947445" y="1181100"/>
                  </a:lnTo>
                  <a:lnTo>
                    <a:pt x="947445" y="1231900"/>
                  </a:lnTo>
                  <a:lnTo>
                    <a:pt x="1006652" y="1231900"/>
                  </a:lnTo>
                  <a:lnTo>
                    <a:pt x="1006652" y="584200"/>
                  </a:lnTo>
                  <a:close/>
                </a:path>
                <a:path w="1658619" h="1231900">
                  <a:moveTo>
                    <a:pt x="1065860" y="292100"/>
                  </a:moveTo>
                  <a:lnTo>
                    <a:pt x="1006652" y="292100"/>
                  </a:lnTo>
                  <a:lnTo>
                    <a:pt x="1006652" y="355600"/>
                  </a:lnTo>
                  <a:lnTo>
                    <a:pt x="1065860" y="355600"/>
                  </a:lnTo>
                  <a:lnTo>
                    <a:pt x="1065860" y="292100"/>
                  </a:lnTo>
                  <a:close/>
                </a:path>
                <a:path w="1658619" h="1231900">
                  <a:moveTo>
                    <a:pt x="1125080" y="469900"/>
                  </a:moveTo>
                  <a:lnTo>
                    <a:pt x="1065860" y="469900"/>
                  </a:lnTo>
                  <a:lnTo>
                    <a:pt x="1065860" y="533400"/>
                  </a:lnTo>
                  <a:lnTo>
                    <a:pt x="1125080" y="533400"/>
                  </a:lnTo>
                  <a:lnTo>
                    <a:pt x="1125080" y="469900"/>
                  </a:lnTo>
                  <a:close/>
                </a:path>
                <a:path w="1658619" h="1231900">
                  <a:moveTo>
                    <a:pt x="1125080" y="228600"/>
                  </a:moveTo>
                  <a:lnTo>
                    <a:pt x="1065860" y="228600"/>
                  </a:lnTo>
                  <a:lnTo>
                    <a:pt x="1065860" y="292100"/>
                  </a:lnTo>
                  <a:lnTo>
                    <a:pt x="1125080" y="292100"/>
                  </a:lnTo>
                  <a:lnTo>
                    <a:pt x="1125080" y="228600"/>
                  </a:lnTo>
                  <a:close/>
                </a:path>
                <a:path w="1658619" h="1231900">
                  <a:moveTo>
                    <a:pt x="1184287" y="1172679"/>
                  </a:moveTo>
                  <a:lnTo>
                    <a:pt x="1125080" y="1172679"/>
                  </a:lnTo>
                  <a:lnTo>
                    <a:pt x="1125080" y="1231900"/>
                  </a:lnTo>
                  <a:lnTo>
                    <a:pt x="1184287" y="1231900"/>
                  </a:lnTo>
                  <a:lnTo>
                    <a:pt x="1184287" y="1172679"/>
                  </a:lnTo>
                  <a:close/>
                </a:path>
                <a:path w="1658619" h="1231900">
                  <a:moveTo>
                    <a:pt x="1184287" y="1066800"/>
                  </a:moveTo>
                  <a:lnTo>
                    <a:pt x="1125080" y="1066800"/>
                  </a:lnTo>
                  <a:lnTo>
                    <a:pt x="1125080" y="1117600"/>
                  </a:lnTo>
                  <a:lnTo>
                    <a:pt x="1184287" y="1117600"/>
                  </a:lnTo>
                  <a:lnTo>
                    <a:pt x="1184287" y="1066800"/>
                  </a:lnTo>
                  <a:close/>
                </a:path>
                <a:path w="1658619" h="1231900">
                  <a:moveTo>
                    <a:pt x="1243507" y="228600"/>
                  </a:moveTo>
                  <a:lnTo>
                    <a:pt x="1184287" y="228600"/>
                  </a:lnTo>
                  <a:lnTo>
                    <a:pt x="1184287" y="292100"/>
                  </a:lnTo>
                  <a:lnTo>
                    <a:pt x="1243507" y="292100"/>
                  </a:lnTo>
                  <a:lnTo>
                    <a:pt x="1243507" y="228600"/>
                  </a:lnTo>
                  <a:close/>
                </a:path>
                <a:path w="1658619" h="1231900">
                  <a:moveTo>
                    <a:pt x="1302727" y="939800"/>
                  </a:moveTo>
                  <a:lnTo>
                    <a:pt x="1243520" y="939800"/>
                  </a:lnTo>
                  <a:lnTo>
                    <a:pt x="1184287" y="939800"/>
                  </a:lnTo>
                  <a:lnTo>
                    <a:pt x="1184287" y="762000"/>
                  </a:lnTo>
                  <a:lnTo>
                    <a:pt x="1243520" y="762000"/>
                  </a:lnTo>
                  <a:lnTo>
                    <a:pt x="1243520" y="533400"/>
                  </a:lnTo>
                  <a:lnTo>
                    <a:pt x="1184287" y="533400"/>
                  </a:lnTo>
                  <a:lnTo>
                    <a:pt x="1125080" y="533400"/>
                  </a:lnTo>
                  <a:lnTo>
                    <a:pt x="1125080" y="584200"/>
                  </a:lnTo>
                  <a:lnTo>
                    <a:pt x="1184287" y="584200"/>
                  </a:lnTo>
                  <a:lnTo>
                    <a:pt x="1184287" y="647700"/>
                  </a:lnTo>
                  <a:lnTo>
                    <a:pt x="1125080" y="647700"/>
                  </a:lnTo>
                  <a:lnTo>
                    <a:pt x="1125080" y="711200"/>
                  </a:lnTo>
                  <a:lnTo>
                    <a:pt x="1065860" y="711200"/>
                  </a:lnTo>
                  <a:lnTo>
                    <a:pt x="1065860" y="762000"/>
                  </a:lnTo>
                  <a:lnTo>
                    <a:pt x="1125080" y="762000"/>
                  </a:lnTo>
                  <a:lnTo>
                    <a:pt x="1125080" y="825500"/>
                  </a:lnTo>
                  <a:lnTo>
                    <a:pt x="1065860" y="825500"/>
                  </a:lnTo>
                  <a:lnTo>
                    <a:pt x="1065860" y="889000"/>
                  </a:lnTo>
                  <a:lnTo>
                    <a:pt x="1125080" y="889000"/>
                  </a:lnTo>
                  <a:lnTo>
                    <a:pt x="1125080" y="1003300"/>
                  </a:lnTo>
                  <a:lnTo>
                    <a:pt x="1184287" y="1003300"/>
                  </a:lnTo>
                  <a:lnTo>
                    <a:pt x="1184287" y="1066800"/>
                  </a:lnTo>
                  <a:lnTo>
                    <a:pt x="1243520" y="1066800"/>
                  </a:lnTo>
                  <a:lnTo>
                    <a:pt x="1243520" y="1003300"/>
                  </a:lnTo>
                  <a:lnTo>
                    <a:pt x="1302727" y="1003300"/>
                  </a:lnTo>
                  <a:lnTo>
                    <a:pt x="1302727" y="939800"/>
                  </a:lnTo>
                  <a:close/>
                </a:path>
                <a:path w="1658619" h="1231900">
                  <a:moveTo>
                    <a:pt x="1302727" y="825500"/>
                  </a:moveTo>
                  <a:lnTo>
                    <a:pt x="1243520" y="825500"/>
                  </a:lnTo>
                  <a:lnTo>
                    <a:pt x="1243520" y="889000"/>
                  </a:lnTo>
                  <a:lnTo>
                    <a:pt x="1302727" y="889000"/>
                  </a:lnTo>
                  <a:lnTo>
                    <a:pt x="1302727" y="825500"/>
                  </a:lnTo>
                  <a:close/>
                </a:path>
                <a:path w="1658619" h="1231900">
                  <a:moveTo>
                    <a:pt x="1361935" y="292100"/>
                  </a:moveTo>
                  <a:lnTo>
                    <a:pt x="1302727" y="292100"/>
                  </a:lnTo>
                  <a:lnTo>
                    <a:pt x="1302727" y="355600"/>
                  </a:lnTo>
                  <a:lnTo>
                    <a:pt x="1361935" y="355600"/>
                  </a:lnTo>
                  <a:lnTo>
                    <a:pt x="1361935" y="292100"/>
                  </a:lnTo>
                  <a:close/>
                </a:path>
                <a:path w="1658619" h="1231900">
                  <a:moveTo>
                    <a:pt x="1421155" y="1181100"/>
                  </a:moveTo>
                  <a:lnTo>
                    <a:pt x="1361935" y="1181100"/>
                  </a:lnTo>
                  <a:lnTo>
                    <a:pt x="1361935" y="1117600"/>
                  </a:lnTo>
                  <a:lnTo>
                    <a:pt x="1302727" y="1117600"/>
                  </a:lnTo>
                  <a:lnTo>
                    <a:pt x="1302727" y="1231900"/>
                  </a:lnTo>
                  <a:lnTo>
                    <a:pt x="1361935" y="1231900"/>
                  </a:lnTo>
                  <a:lnTo>
                    <a:pt x="1421155" y="1231900"/>
                  </a:lnTo>
                  <a:lnTo>
                    <a:pt x="1421155" y="1181100"/>
                  </a:lnTo>
                  <a:close/>
                </a:path>
                <a:path w="1658619" h="1231900">
                  <a:moveTo>
                    <a:pt x="1598803" y="292100"/>
                  </a:moveTo>
                  <a:lnTo>
                    <a:pt x="1539582" y="292100"/>
                  </a:lnTo>
                  <a:lnTo>
                    <a:pt x="1539582" y="406400"/>
                  </a:lnTo>
                  <a:lnTo>
                    <a:pt x="1480362" y="406400"/>
                  </a:lnTo>
                  <a:lnTo>
                    <a:pt x="1480362" y="177800"/>
                  </a:lnTo>
                  <a:lnTo>
                    <a:pt x="1421155" y="177800"/>
                  </a:lnTo>
                  <a:lnTo>
                    <a:pt x="1421155" y="469900"/>
                  </a:lnTo>
                  <a:lnTo>
                    <a:pt x="1480362" y="469900"/>
                  </a:lnTo>
                  <a:lnTo>
                    <a:pt x="1480362" y="889000"/>
                  </a:lnTo>
                  <a:lnTo>
                    <a:pt x="1421155" y="889000"/>
                  </a:lnTo>
                  <a:lnTo>
                    <a:pt x="1421155" y="711200"/>
                  </a:lnTo>
                  <a:lnTo>
                    <a:pt x="1361935" y="711200"/>
                  </a:lnTo>
                  <a:lnTo>
                    <a:pt x="1361935" y="406400"/>
                  </a:lnTo>
                  <a:lnTo>
                    <a:pt x="1302727" y="406400"/>
                  </a:lnTo>
                  <a:lnTo>
                    <a:pt x="1302727" y="762000"/>
                  </a:lnTo>
                  <a:lnTo>
                    <a:pt x="1361935" y="762000"/>
                  </a:lnTo>
                  <a:lnTo>
                    <a:pt x="1361935" y="1117600"/>
                  </a:lnTo>
                  <a:lnTo>
                    <a:pt x="1421155" y="1117600"/>
                  </a:lnTo>
                  <a:lnTo>
                    <a:pt x="1421155" y="939800"/>
                  </a:lnTo>
                  <a:lnTo>
                    <a:pt x="1480362" y="939800"/>
                  </a:lnTo>
                  <a:lnTo>
                    <a:pt x="1480362" y="1181100"/>
                  </a:lnTo>
                  <a:lnTo>
                    <a:pt x="1539582" y="1181100"/>
                  </a:lnTo>
                  <a:lnTo>
                    <a:pt x="1539582" y="762000"/>
                  </a:lnTo>
                  <a:lnTo>
                    <a:pt x="1598790" y="762000"/>
                  </a:lnTo>
                  <a:lnTo>
                    <a:pt x="1598790" y="711200"/>
                  </a:lnTo>
                  <a:lnTo>
                    <a:pt x="1539582" y="711200"/>
                  </a:lnTo>
                  <a:lnTo>
                    <a:pt x="1539582" y="469900"/>
                  </a:lnTo>
                  <a:lnTo>
                    <a:pt x="1598803" y="469900"/>
                  </a:lnTo>
                  <a:lnTo>
                    <a:pt x="1598803" y="292100"/>
                  </a:lnTo>
                  <a:close/>
                </a:path>
                <a:path w="1658619" h="1231900">
                  <a:moveTo>
                    <a:pt x="1658010" y="1066800"/>
                  </a:moveTo>
                  <a:lnTo>
                    <a:pt x="1598803" y="1066800"/>
                  </a:lnTo>
                  <a:lnTo>
                    <a:pt x="1598803" y="1117600"/>
                  </a:lnTo>
                  <a:lnTo>
                    <a:pt x="1658010" y="1117600"/>
                  </a:lnTo>
                  <a:lnTo>
                    <a:pt x="1658010" y="1066800"/>
                  </a:lnTo>
                  <a:close/>
                </a:path>
                <a:path w="1658619" h="1231900">
                  <a:moveTo>
                    <a:pt x="1658010" y="939800"/>
                  </a:moveTo>
                  <a:lnTo>
                    <a:pt x="1598803" y="939800"/>
                  </a:lnTo>
                  <a:lnTo>
                    <a:pt x="1598803" y="1003300"/>
                  </a:lnTo>
                  <a:lnTo>
                    <a:pt x="1658010" y="1003300"/>
                  </a:lnTo>
                  <a:lnTo>
                    <a:pt x="1658010" y="939800"/>
                  </a:lnTo>
                  <a:close/>
                </a:path>
                <a:path w="1658619" h="1231900">
                  <a:moveTo>
                    <a:pt x="1658010" y="647700"/>
                  </a:moveTo>
                  <a:lnTo>
                    <a:pt x="1598803" y="647700"/>
                  </a:lnTo>
                  <a:lnTo>
                    <a:pt x="1598803" y="711200"/>
                  </a:lnTo>
                  <a:lnTo>
                    <a:pt x="1658010" y="711200"/>
                  </a:lnTo>
                  <a:lnTo>
                    <a:pt x="1658010" y="647700"/>
                  </a:lnTo>
                  <a:close/>
                </a:path>
                <a:path w="1658619" h="1231900">
                  <a:moveTo>
                    <a:pt x="1658010" y="533400"/>
                  </a:moveTo>
                  <a:lnTo>
                    <a:pt x="1598803" y="533400"/>
                  </a:lnTo>
                  <a:lnTo>
                    <a:pt x="1598803" y="584200"/>
                  </a:lnTo>
                  <a:lnTo>
                    <a:pt x="1658010" y="584200"/>
                  </a:lnTo>
                  <a:lnTo>
                    <a:pt x="1658010" y="533400"/>
                  </a:lnTo>
                  <a:close/>
                </a:path>
              </a:pathLst>
            </a:custGeom>
            <a:grpFill/>
          </p:spPr>
          <p:txBody>
            <a:bodyPr wrap="square" lIns="0" tIns="0" rIns="0" bIns="0" rtlCol="0"/>
            <a:lstStyle/>
            <a:p>
              <a:endParaRPr sz="1092"/>
            </a:p>
          </p:txBody>
        </p:sp>
        <p:sp>
          <p:nvSpPr>
            <p:cNvPr id="20" name="object 24">
              <a:extLst>
                <a:ext uri="{FF2B5EF4-FFF2-40B4-BE49-F238E27FC236}">
                  <a16:creationId xmlns:a16="http://schemas.microsoft.com/office/drawing/2014/main" id="{46E1D970-FC99-2072-C255-EF4D7337FD69}"/>
                </a:ext>
              </a:extLst>
            </p:cNvPr>
            <p:cNvSpPr/>
            <p:nvPr/>
          </p:nvSpPr>
          <p:spPr>
            <a:xfrm>
              <a:off x="15391664" y="6631146"/>
              <a:ext cx="1717675" cy="1717675"/>
            </a:xfrm>
            <a:custGeom>
              <a:avLst/>
              <a:gdLst/>
              <a:ahLst/>
              <a:cxnLst/>
              <a:rect l="l" t="t" r="r" b="b"/>
              <a:pathLst>
                <a:path w="1717675" h="1717675">
                  <a:moveTo>
                    <a:pt x="59207" y="485724"/>
                  </a:moveTo>
                  <a:lnTo>
                    <a:pt x="0" y="485724"/>
                  </a:lnTo>
                  <a:lnTo>
                    <a:pt x="0" y="536524"/>
                  </a:lnTo>
                  <a:lnTo>
                    <a:pt x="59207" y="536524"/>
                  </a:lnTo>
                  <a:lnTo>
                    <a:pt x="59207" y="485724"/>
                  </a:lnTo>
                  <a:close/>
                </a:path>
                <a:path w="1717675" h="1717675">
                  <a:moveTo>
                    <a:pt x="118427" y="600024"/>
                  </a:moveTo>
                  <a:lnTo>
                    <a:pt x="59207" y="600024"/>
                  </a:lnTo>
                  <a:lnTo>
                    <a:pt x="0" y="600024"/>
                  </a:lnTo>
                  <a:lnTo>
                    <a:pt x="0" y="663524"/>
                  </a:lnTo>
                  <a:lnTo>
                    <a:pt x="59207" y="663524"/>
                  </a:lnTo>
                  <a:lnTo>
                    <a:pt x="118427" y="663524"/>
                  </a:lnTo>
                  <a:lnTo>
                    <a:pt x="118427" y="600024"/>
                  </a:lnTo>
                  <a:close/>
                </a:path>
                <a:path w="1717675" h="1717675">
                  <a:moveTo>
                    <a:pt x="236855" y="536524"/>
                  </a:moveTo>
                  <a:lnTo>
                    <a:pt x="177634" y="536524"/>
                  </a:lnTo>
                  <a:lnTo>
                    <a:pt x="118427" y="536524"/>
                  </a:lnTo>
                  <a:lnTo>
                    <a:pt x="118427" y="600024"/>
                  </a:lnTo>
                  <a:lnTo>
                    <a:pt x="177634" y="600024"/>
                  </a:lnTo>
                  <a:lnTo>
                    <a:pt x="236855" y="600024"/>
                  </a:lnTo>
                  <a:lnTo>
                    <a:pt x="236855" y="536524"/>
                  </a:lnTo>
                  <a:close/>
                </a:path>
                <a:path w="1717675" h="1717675">
                  <a:moveTo>
                    <a:pt x="296062" y="130124"/>
                  </a:moveTo>
                  <a:lnTo>
                    <a:pt x="118427" y="130124"/>
                  </a:lnTo>
                  <a:lnTo>
                    <a:pt x="118427" y="307924"/>
                  </a:lnTo>
                  <a:lnTo>
                    <a:pt x="296062" y="307924"/>
                  </a:lnTo>
                  <a:lnTo>
                    <a:pt x="296062" y="130124"/>
                  </a:lnTo>
                  <a:close/>
                </a:path>
                <a:path w="1717675" h="1717675">
                  <a:moveTo>
                    <a:pt x="414502" y="600024"/>
                  </a:moveTo>
                  <a:lnTo>
                    <a:pt x="355282" y="600024"/>
                  </a:lnTo>
                  <a:lnTo>
                    <a:pt x="355282" y="663524"/>
                  </a:lnTo>
                  <a:lnTo>
                    <a:pt x="414502" y="663524"/>
                  </a:lnTo>
                  <a:lnTo>
                    <a:pt x="414502" y="600024"/>
                  </a:lnTo>
                  <a:close/>
                </a:path>
                <a:path w="1717675" h="1717675">
                  <a:moveTo>
                    <a:pt x="414502" y="485724"/>
                  </a:moveTo>
                  <a:lnTo>
                    <a:pt x="355282" y="485724"/>
                  </a:lnTo>
                  <a:lnTo>
                    <a:pt x="296075" y="485724"/>
                  </a:lnTo>
                  <a:lnTo>
                    <a:pt x="296075" y="536524"/>
                  </a:lnTo>
                  <a:lnTo>
                    <a:pt x="355282" y="536524"/>
                  </a:lnTo>
                  <a:lnTo>
                    <a:pt x="414502" y="536524"/>
                  </a:lnTo>
                  <a:lnTo>
                    <a:pt x="414502" y="485724"/>
                  </a:lnTo>
                  <a:close/>
                </a:path>
                <a:path w="1717675" h="1717675">
                  <a:moveTo>
                    <a:pt x="414502" y="358140"/>
                  </a:moveTo>
                  <a:lnTo>
                    <a:pt x="0" y="358140"/>
                  </a:lnTo>
                  <a:lnTo>
                    <a:pt x="0" y="421640"/>
                  </a:lnTo>
                  <a:lnTo>
                    <a:pt x="414502" y="421640"/>
                  </a:lnTo>
                  <a:lnTo>
                    <a:pt x="414502" y="358140"/>
                  </a:lnTo>
                  <a:close/>
                </a:path>
                <a:path w="1717675" h="1717675">
                  <a:moveTo>
                    <a:pt x="414502" y="2540"/>
                  </a:moveTo>
                  <a:lnTo>
                    <a:pt x="0" y="2540"/>
                  </a:lnTo>
                  <a:lnTo>
                    <a:pt x="0" y="66040"/>
                  </a:lnTo>
                  <a:lnTo>
                    <a:pt x="414502" y="66040"/>
                  </a:lnTo>
                  <a:lnTo>
                    <a:pt x="414502" y="2540"/>
                  </a:lnTo>
                  <a:close/>
                </a:path>
                <a:path w="1717675" h="1717675">
                  <a:moveTo>
                    <a:pt x="651357" y="66624"/>
                  </a:moveTo>
                  <a:lnTo>
                    <a:pt x="592150" y="66624"/>
                  </a:lnTo>
                  <a:lnTo>
                    <a:pt x="592150" y="3124"/>
                  </a:lnTo>
                  <a:lnTo>
                    <a:pt x="532930" y="3124"/>
                  </a:lnTo>
                  <a:lnTo>
                    <a:pt x="532930" y="66624"/>
                  </a:lnTo>
                  <a:lnTo>
                    <a:pt x="473710" y="66624"/>
                  </a:lnTo>
                  <a:lnTo>
                    <a:pt x="473710" y="485724"/>
                  </a:lnTo>
                  <a:lnTo>
                    <a:pt x="532930" y="485724"/>
                  </a:lnTo>
                  <a:lnTo>
                    <a:pt x="532930" y="536524"/>
                  </a:lnTo>
                  <a:lnTo>
                    <a:pt x="592150" y="536524"/>
                  </a:lnTo>
                  <a:lnTo>
                    <a:pt x="592150" y="422224"/>
                  </a:lnTo>
                  <a:lnTo>
                    <a:pt x="532930" y="422224"/>
                  </a:lnTo>
                  <a:lnTo>
                    <a:pt x="532930" y="130124"/>
                  </a:lnTo>
                  <a:lnTo>
                    <a:pt x="592150" y="130124"/>
                  </a:lnTo>
                  <a:lnTo>
                    <a:pt x="592150" y="180924"/>
                  </a:lnTo>
                  <a:lnTo>
                    <a:pt x="651357" y="180924"/>
                  </a:lnTo>
                  <a:lnTo>
                    <a:pt x="651357" y="66624"/>
                  </a:lnTo>
                  <a:close/>
                </a:path>
                <a:path w="1717675" h="1717675">
                  <a:moveTo>
                    <a:pt x="710577" y="244424"/>
                  </a:moveTo>
                  <a:lnTo>
                    <a:pt x="651357" y="244424"/>
                  </a:lnTo>
                  <a:lnTo>
                    <a:pt x="651357" y="307924"/>
                  </a:lnTo>
                  <a:lnTo>
                    <a:pt x="710577" y="307924"/>
                  </a:lnTo>
                  <a:lnTo>
                    <a:pt x="710577" y="244424"/>
                  </a:lnTo>
                  <a:close/>
                </a:path>
                <a:path w="1717675" h="1717675">
                  <a:moveTo>
                    <a:pt x="769785" y="1551940"/>
                  </a:moveTo>
                  <a:lnTo>
                    <a:pt x="710577" y="1551940"/>
                  </a:lnTo>
                  <a:lnTo>
                    <a:pt x="710577" y="1602740"/>
                  </a:lnTo>
                  <a:lnTo>
                    <a:pt x="769785" y="1602740"/>
                  </a:lnTo>
                  <a:lnTo>
                    <a:pt x="769785" y="1551940"/>
                  </a:lnTo>
                  <a:close/>
                </a:path>
                <a:path w="1717675" h="1717675">
                  <a:moveTo>
                    <a:pt x="829005" y="1603336"/>
                  </a:moveTo>
                  <a:lnTo>
                    <a:pt x="710577" y="1603336"/>
                  </a:lnTo>
                  <a:lnTo>
                    <a:pt x="710577" y="1666240"/>
                  </a:lnTo>
                  <a:lnTo>
                    <a:pt x="710577" y="1666836"/>
                  </a:lnTo>
                  <a:lnTo>
                    <a:pt x="710577" y="1717636"/>
                  </a:lnTo>
                  <a:lnTo>
                    <a:pt x="829005" y="1717636"/>
                  </a:lnTo>
                  <a:lnTo>
                    <a:pt x="829005" y="1603336"/>
                  </a:lnTo>
                  <a:close/>
                </a:path>
                <a:path w="1717675" h="1717675">
                  <a:moveTo>
                    <a:pt x="829005" y="180924"/>
                  </a:moveTo>
                  <a:lnTo>
                    <a:pt x="769785" y="180924"/>
                  </a:lnTo>
                  <a:lnTo>
                    <a:pt x="769785" y="244424"/>
                  </a:lnTo>
                  <a:lnTo>
                    <a:pt x="829005" y="244424"/>
                  </a:lnTo>
                  <a:lnTo>
                    <a:pt x="829005" y="180924"/>
                  </a:lnTo>
                  <a:close/>
                </a:path>
                <a:path w="1717675" h="1717675">
                  <a:moveTo>
                    <a:pt x="888212" y="663524"/>
                  </a:moveTo>
                  <a:lnTo>
                    <a:pt x="829005" y="663524"/>
                  </a:lnTo>
                  <a:lnTo>
                    <a:pt x="829005" y="714324"/>
                  </a:lnTo>
                  <a:lnTo>
                    <a:pt x="888212" y="714324"/>
                  </a:lnTo>
                  <a:lnTo>
                    <a:pt x="888212" y="663524"/>
                  </a:lnTo>
                  <a:close/>
                </a:path>
                <a:path w="1717675" h="1717675">
                  <a:moveTo>
                    <a:pt x="947420" y="536524"/>
                  </a:moveTo>
                  <a:lnTo>
                    <a:pt x="888212" y="536524"/>
                  </a:lnTo>
                  <a:lnTo>
                    <a:pt x="888212" y="600024"/>
                  </a:lnTo>
                  <a:lnTo>
                    <a:pt x="947420" y="600024"/>
                  </a:lnTo>
                  <a:lnTo>
                    <a:pt x="947420" y="536524"/>
                  </a:lnTo>
                  <a:close/>
                </a:path>
                <a:path w="1717675" h="1717675">
                  <a:moveTo>
                    <a:pt x="947420" y="180924"/>
                  </a:moveTo>
                  <a:lnTo>
                    <a:pt x="888212" y="180924"/>
                  </a:lnTo>
                  <a:lnTo>
                    <a:pt x="888212" y="244424"/>
                  </a:lnTo>
                  <a:lnTo>
                    <a:pt x="947420" y="244424"/>
                  </a:lnTo>
                  <a:lnTo>
                    <a:pt x="947420" y="180924"/>
                  </a:lnTo>
                  <a:close/>
                </a:path>
                <a:path w="1717675" h="1717675">
                  <a:moveTo>
                    <a:pt x="947420" y="66624"/>
                  </a:moveTo>
                  <a:lnTo>
                    <a:pt x="888212" y="66624"/>
                  </a:lnTo>
                  <a:lnTo>
                    <a:pt x="888212" y="130124"/>
                  </a:lnTo>
                  <a:lnTo>
                    <a:pt x="947420" y="130124"/>
                  </a:lnTo>
                  <a:lnTo>
                    <a:pt x="947420" y="66624"/>
                  </a:lnTo>
                  <a:close/>
                </a:path>
                <a:path w="1717675" h="1717675">
                  <a:moveTo>
                    <a:pt x="1006652" y="358724"/>
                  </a:moveTo>
                  <a:lnTo>
                    <a:pt x="947432" y="358724"/>
                  </a:lnTo>
                  <a:lnTo>
                    <a:pt x="947432" y="663524"/>
                  </a:lnTo>
                  <a:lnTo>
                    <a:pt x="1006652" y="663524"/>
                  </a:lnTo>
                  <a:lnTo>
                    <a:pt x="1006652" y="358724"/>
                  </a:lnTo>
                  <a:close/>
                </a:path>
                <a:path w="1717675" h="1717675">
                  <a:moveTo>
                    <a:pt x="1125067" y="536524"/>
                  </a:moveTo>
                  <a:lnTo>
                    <a:pt x="1065860" y="536524"/>
                  </a:lnTo>
                  <a:lnTo>
                    <a:pt x="1065860" y="663524"/>
                  </a:lnTo>
                  <a:lnTo>
                    <a:pt x="1125067" y="663524"/>
                  </a:lnTo>
                  <a:lnTo>
                    <a:pt x="1125067" y="536524"/>
                  </a:lnTo>
                  <a:close/>
                </a:path>
                <a:path w="1717675" h="1717675">
                  <a:moveTo>
                    <a:pt x="1125067" y="358724"/>
                  </a:moveTo>
                  <a:lnTo>
                    <a:pt x="1065860" y="358724"/>
                  </a:lnTo>
                  <a:lnTo>
                    <a:pt x="1065860" y="485724"/>
                  </a:lnTo>
                  <a:lnTo>
                    <a:pt x="1125067" y="485724"/>
                  </a:lnTo>
                  <a:lnTo>
                    <a:pt x="1125067" y="358724"/>
                  </a:lnTo>
                  <a:close/>
                </a:path>
                <a:path w="1717675" h="1717675">
                  <a:moveTo>
                    <a:pt x="1125080" y="1310640"/>
                  </a:moveTo>
                  <a:lnTo>
                    <a:pt x="1065860" y="1310640"/>
                  </a:lnTo>
                  <a:lnTo>
                    <a:pt x="1065860" y="1069340"/>
                  </a:lnTo>
                  <a:lnTo>
                    <a:pt x="1006640" y="1069340"/>
                  </a:lnTo>
                  <a:lnTo>
                    <a:pt x="1006640" y="1310640"/>
                  </a:lnTo>
                  <a:lnTo>
                    <a:pt x="1006640" y="1488440"/>
                  </a:lnTo>
                  <a:lnTo>
                    <a:pt x="947432" y="1488440"/>
                  </a:lnTo>
                  <a:lnTo>
                    <a:pt x="947432" y="1424940"/>
                  </a:lnTo>
                  <a:lnTo>
                    <a:pt x="888212" y="1424940"/>
                  </a:lnTo>
                  <a:lnTo>
                    <a:pt x="888212" y="1488440"/>
                  </a:lnTo>
                  <a:lnTo>
                    <a:pt x="888212" y="1551940"/>
                  </a:lnTo>
                  <a:lnTo>
                    <a:pt x="947432" y="1551940"/>
                  </a:lnTo>
                  <a:lnTo>
                    <a:pt x="947432" y="1666240"/>
                  </a:lnTo>
                  <a:lnTo>
                    <a:pt x="1006640" y="1666240"/>
                  </a:lnTo>
                  <a:lnTo>
                    <a:pt x="1006640" y="1717040"/>
                  </a:lnTo>
                  <a:lnTo>
                    <a:pt x="1065860" y="1717040"/>
                  </a:lnTo>
                  <a:lnTo>
                    <a:pt x="1065860" y="1551940"/>
                  </a:lnTo>
                  <a:lnTo>
                    <a:pt x="1125080" y="1551940"/>
                  </a:lnTo>
                  <a:lnTo>
                    <a:pt x="1125080" y="1310640"/>
                  </a:lnTo>
                  <a:close/>
                </a:path>
                <a:path w="1717675" h="1717675">
                  <a:moveTo>
                    <a:pt x="1184287" y="130124"/>
                  </a:moveTo>
                  <a:lnTo>
                    <a:pt x="1125067" y="130124"/>
                  </a:lnTo>
                  <a:lnTo>
                    <a:pt x="1125067" y="180924"/>
                  </a:lnTo>
                  <a:lnTo>
                    <a:pt x="1184287" y="180924"/>
                  </a:lnTo>
                  <a:lnTo>
                    <a:pt x="1184287" y="130124"/>
                  </a:lnTo>
                  <a:close/>
                </a:path>
                <a:path w="1717675" h="1717675">
                  <a:moveTo>
                    <a:pt x="1243495" y="3124"/>
                  </a:moveTo>
                  <a:lnTo>
                    <a:pt x="1184287" y="3124"/>
                  </a:lnTo>
                  <a:lnTo>
                    <a:pt x="1125067" y="3124"/>
                  </a:lnTo>
                  <a:lnTo>
                    <a:pt x="1065860" y="3124"/>
                  </a:lnTo>
                  <a:lnTo>
                    <a:pt x="1006652" y="3124"/>
                  </a:lnTo>
                  <a:lnTo>
                    <a:pt x="1006652" y="358724"/>
                  </a:lnTo>
                  <a:lnTo>
                    <a:pt x="1065860" y="358724"/>
                  </a:lnTo>
                  <a:lnTo>
                    <a:pt x="1065860" y="307924"/>
                  </a:lnTo>
                  <a:lnTo>
                    <a:pt x="1125067" y="307924"/>
                  </a:lnTo>
                  <a:lnTo>
                    <a:pt x="1125067" y="180924"/>
                  </a:lnTo>
                  <a:lnTo>
                    <a:pt x="1065860" y="180924"/>
                  </a:lnTo>
                  <a:lnTo>
                    <a:pt x="1065860" y="66624"/>
                  </a:lnTo>
                  <a:lnTo>
                    <a:pt x="1125067" y="66624"/>
                  </a:lnTo>
                  <a:lnTo>
                    <a:pt x="1184287" y="66624"/>
                  </a:lnTo>
                  <a:lnTo>
                    <a:pt x="1243495" y="66624"/>
                  </a:lnTo>
                  <a:lnTo>
                    <a:pt x="1243495" y="3124"/>
                  </a:lnTo>
                  <a:close/>
                </a:path>
                <a:path w="1717675" h="1717675">
                  <a:moveTo>
                    <a:pt x="1302727" y="1603336"/>
                  </a:moveTo>
                  <a:lnTo>
                    <a:pt x="1243495" y="1603336"/>
                  </a:lnTo>
                  <a:lnTo>
                    <a:pt x="1243495" y="1717636"/>
                  </a:lnTo>
                  <a:lnTo>
                    <a:pt x="1302727" y="1717636"/>
                  </a:lnTo>
                  <a:lnTo>
                    <a:pt x="1302727" y="1603336"/>
                  </a:lnTo>
                  <a:close/>
                </a:path>
                <a:path w="1717675" h="1717675">
                  <a:moveTo>
                    <a:pt x="1361935" y="485724"/>
                  </a:moveTo>
                  <a:lnTo>
                    <a:pt x="1302727" y="485724"/>
                  </a:lnTo>
                  <a:lnTo>
                    <a:pt x="1243495" y="485724"/>
                  </a:lnTo>
                  <a:lnTo>
                    <a:pt x="1243495" y="663524"/>
                  </a:lnTo>
                  <a:lnTo>
                    <a:pt x="1302727" y="663524"/>
                  </a:lnTo>
                  <a:lnTo>
                    <a:pt x="1302727" y="536524"/>
                  </a:lnTo>
                  <a:lnTo>
                    <a:pt x="1361935" y="536524"/>
                  </a:lnTo>
                  <a:lnTo>
                    <a:pt x="1361935" y="485724"/>
                  </a:lnTo>
                  <a:close/>
                </a:path>
                <a:path w="1717675" h="1717675">
                  <a:moveTo>
                    <a:pt x="1480362" y="1666240"/>
                  </a:moveTo>
                  <a:lnTo>
                    <a:pt x="1421142" y="1666240"/>
                  </a:lnTo>
                  <a:lnTo>
                    <a:pt x="1421142" y="1602740"/>
                  </a:lnTo>
                  <a:lnTo>
                    <a:pt x="1361935" y="1602740"/>
                  </a:lnTo>
                  <a:lnTo>
                    <a:pt x="1361935" y="1666240"/>
                  </a:lnTo>
                  <a:lnTo>
                    <a:pt x="1361935" y="1717040"/>
                  </a:lnTo>
                  <a:lnTo>
                    <a:pt x="1480362" y="1717040"/>
                  </a:lnTo>
                  <a:lnTo>
                    <a:pt x="1480362" y="1666240"/>
                  </a:lnTo>
                  <a:close/>
                </a:path>
                <a:path w="1717675" h="1717675">
                  <a:moveTo>
                    <a:pt x="1480362" y="663524"/>
                  </a:moveTo>
                  <a:lnTo>
                    <a:pt x="1421142" y="663524"/>
                  </a:lnTo>
                  <a:lnTo>
                    <a:pt x="1361935" y="663524"/>
                  </a:lnTo>
                  <a:lnTo>
                    <a:pt x="1361935" y="714324"/>
                  </a:lnTo>
                  <a:lnTo>
                    <a:pt x="1421142" y="714324"/>
                  </a:lnTo>
                  <a:lnTo>
                    <a:pt x="1480362" y="714324"/>
                  </a:lnTo>
                  <a:lnTo>
                    <a:pt x="1480362" y="663524"/>
                  </a:lnTo>
                  <a:close/>
                </a:path>
                <a:path w="1717675" h="1717675">
                  <a:moveTo>
                    <a:pt x="1598803" y="118833"/>
                  </a:moveTo>
                  <a:lnTo>
                    <a:pt x="1421142" y="118833"/>
                  </a:lnTo>
                  <a:lnTo>
                    <a:pt x="1421142" y="130124"/>
                  </a:lnTo>
                  <a:lnTo>
                    <a:pt x="1421142" y="296468"/>
                  </a:lnTo>
                  <a:lnTo>
                    <a:pt x="1421142" y="307924"/>
                  </a:lnTo>
                  <a:lnTo>
                    <a:pt x="1598790" y="307924"/>
                  </a:lnTo>
                  <a:lnTo>
                    <a:pt x="1598790" y="296468"/>
                  </a:lnTo>
                  <a:lnTo>
                    <a:pt x="1598803" y="118833"/>
                  </a:lnTo>
                  <a:close/>
                </a:path>
                <a:path w="1717675" h="1717675">
                  <a:moveTo>
                    <a:pt x="1657997" y="1069340"/>
                  </a:moveTo>
                  <a:lnTo>
                    <a:pt x="1598803" y="1069340"/>
                  </a:lnTo>
                  <a:lnTo>
                    <a:pt x="1598803" y="955040"/>
                  </a:lnTo>
                  <a:lnTo>
                    <a:pt x="1598803" y="891540"/>
                  </a:lnTo>
                  <a:lnTo>
                    <a:pt x="1480362" y="891540"/>
                  </a:lnTo>
                  <a:lnTo>
                    <a:pt x="1480362" y="955040"/>
                  </a:lnTo>
                  <a:lnTo>
                    <a:pt x="1539570" y="955040"/>
                  </a:lnTo>
                  <a:lnTo>
                    <a:pt x="1539570" y="1069340"/>
                  </a:lnTo>
                  <a:lnTo>
                    <a:pt x="1539570" y="1666240"/>
                  </a:lnTo>
                  <a:lnTo>
                    <a:pt x="1657997" y="1666240"/>
                  </a:lnTo>
                  <a:lnTo>
                    <a:pt x="1657997" y="1602740"/>
                  </a:lnTo>
                  <a:lnTo>
                    <a:pt x="1598803" y="1602740"/>
                  </a:lnTo>
                  <a:lnTo>
                    <a:pt x="1598803" y="1551940"/>
                  </a:lnTo>
                  <a:lnTo>
                    <a:pt x="1657997" y="1551940"/>
                  </a:lnTo>
                  <a:lnTo>
                    <a:pt x="1657997" y="1424940"/>
                  </a:lnTo>
                  <a:lnTo>
                    <a:pt x="1598803" y="1424940"/>
                  </a:lnTo>
                  <a:lnTo>
                    <a:pt x="1598803" y="1247140"/>
                  </a:lnTo>
                  <a:lnTo>
                    <a:pt x="1657997" y="1247140"/>
                  </a:lnTo>
                  <a:lnTo>
                    <a:pt x="1657997" y="1196340"/>
                  </a:lnTo>
                  <a:lnTo>
                    <a:pt x="1598803" y="1196340"/>
                  </a:lnTo>
                  <a:lnTo>
                    <a:pt x="1598803" y="1132840"/>
                  </a:lnTo>
                  <a:lnTo>
                    <a:pt x="1657997" y="1132840"/>
                  </a:lnTo>
                  <a:lnTo>
                    <a:pt x="1657997" y="1069340"/>
                  </a:lnTo>
                  <a:close/>
                </a:path>
                <a:path w="1717675" h="1717675">
                  <a:moveTo>
                    <a:pt x="1657997" y="485724"/>
                  </a:moveTo>
                  <a:lnTo>
                    <a:pt x="1598790" y="485724"/>
                  </a:lnTo>
                  <a:lnTo>
                    <a:pt x="1539570" y="485724"/>
                  </a:lnTo>
                  <a:lnTo>
                    <a:pt x="1539570" y="536524"/>
                  </a:lnTo>
                  <a:lnTo>
                    <a:pt x="1598790" y="536524"/>
                  </a:lnTo>
                  <a:lnTo>
                    <a:pt x="1657997" y="536524"/>
                  </a:lnTo>
                  <a:lnTo>
                    <a:pt x="1657997" y="485724"/>
                  </a:lnTo>
                  <a:close/>
                </a:path>
                <a:path w="1717675" h="1717675">
                  <a:moveTo>
                    <a:pt x="1717217" y="663524"/>
                  </a:moveTo>
                  <a:lnTo>
                    <a:pt x="1658010" y="663524"/>
                  </a:lnTo>
                  <a:lnTo>
                    <a:pt x="1658010" y="600024"/>
                  </a:lnTo>
                  <a:lnTo>
                    <a:pt x="1598790" y="600024"/>
                  </a:lnTo>
                  <a:lnTo>
                    <a:pt x="1598790" y="663524"/>
                  </a:lnTo>
                  <a:lnTo>
                    <a:pt x="1539570" y="663524"/>
                  </a:lnTo>
                  <a:lnTo>
                    <a:pt x="1539570" y="714324"/>
                  </a:lnTo>
                  <a:lnTo>
                    <a:pt x="1598790" y="714324"/>
                  </a:lnTo>
                  <a:lnTo>
                    <a:pt x="1658010" y="714324"/>
                  </a:lnTo>
                  <a:lnTo>
                    <a:pt x="1717217" y="714324"/>
                  </a:lnTo>
                  <a:lnTo>
                    <a:pt x="1717217" y="663524"/>
                  </a:lnTo>
                  <a:close/>
                </a:path>
                <a:path w="1717675" h="1717675">
                  <a:moveTo>
                    <a:pt x="1717217" y="536524"/>
                  </a:moveTo>
                  <a:lnTo>
                    <a:pt x="1658010" y="536524"/>
                  </a:lnTo>
                  <a:lnTo>
                    <a:pt x="1658010" y="600024"/>
                  </a:lnTo>
                  <a:lnTo>
                    <a:pt x="1717217" y="600024"/>
                  </a:lnTo>
                  <a:lnTo>
                    <a:pt x="1717217" y="536524"/>
                  </a:lnTo>
                  <a:close/>
                </a:path>
                <a:path w="1717675" h="1717675">
                  <a:moveTo>
                    <a:pt x="1717230" y="0"/>
                  </a:moveTo>
                  <a:lnTo>
                    <a:pt x="1657997" y="0"/>
                  </a:lnTo>
                  <a:lnTo>
                    <a:pt x="1657997" y="66040"/>
                  </a:lnTo>
                  <a:lnTo>
                    <a:pt x="1657997" y="355600"/>
                  </a:lnTo>
                  <a:lnTo>
                    <a:pt x="1361935" y="355600"/>
                  </a:lnTo>
                  <a:lnTo>
                    <a:pt x="1361935" y="66040"/>
                  </a:lnTo>
                  <a:lnTo>
                    <a:pt x="1657997" y="66040"/>
                  </a:lnTo>
                  <a:lnTo>
                    <a:pt x="1657997" y="0"/>
                  </a:lnTo>
                  <a:lnTo>
                    <a:pt x="1302727" y="0"/>
                  </a:lnTo>
                  <a:lnTo>
                    <a:pt x="1302727" y="2540"/>
                  </a:lnTo>
                  <a:lnTo>
                    <a:pt x="1302727" y="59690"/>
                  </a:lnTo>
                  <a:lnTo>
                    <a:pt x="1302727" y="421640"/>
                  </a:lnTo>
                  <a:lnTo>
                    <a:pt x="1717217" y="421640"/>
                  </a:lnTo>
                  <a:lnTo>
                    <a:pt x="1717217" y="415290"/>
                  </a:lnTo>
                  <a:lnTo>
                    <a:pt x="1717230" y="355688"/>
                  </a:lnTo>
                  <a:lnTo>
                    <a:pt x="1717230" y="59690"/>
                  </a:lnTo>
                  <a:lnTo>
                    <a:pt x="1717230" y="0"/>
                  </a:lnTo>
                  <a:close/>
                </a:path>
              </a:pathLst>
            </a:custGeom>
            <a:grpFill/>
          </p:spPr>
          <p:txBody>
            <a:bodyPr wrap="square" lIns="0" tIns="0" rIns="0" bIns="0" rtlCol="0"/>
            <a:lstStyle/>
            <a:p>
              <a:endParaRPr sz="1092"/>
            </a:p>
          </p:txBody>
        </p:sp>
        <p:sp>
          <p:nvSpPr>
            <p:cNvPr id="21" name="object 25">
              <a:extLst>
                <a:ext uri="{FF2B5EF4-FFF2-40B4-BE49-F238E27FC236}">
                  <a16:creationId xmlns:a16="http://schemas.microsoft.com/office/drawing/2014/main" id="{08AB4F4D-13BF-66A2-C89E-8B145946575C}"/>
                </a:ext>
              </a:extLst>
            </p:cNvPr>
            <p:cNvSpPr/>
            <p:nvPr/>
          </p:nvSpPr>
          <p:spPr>
            <a:xfrm>
              <a:off x="15391651" y="7167086"/>
              <a:ext cx="1717675" cy="1066800"/>
            </a:xfrm>
            <a:custGeom>
              <a:avLst/>
              <a:gdLst/>
              <a:ahLst/>
              <a:cxnLst/>
              <a:rect l="l" t="t" r="r" b="b"/>
              <a:pathLst>
                <a:path w="1717675" h="1066800">
                  <a:moveTo>
                    <a:pt x="59220" y="533996"/>
                  </a:moveTo>
                  <a:lnTo>
                    <a:pt x="0" y="533996"/>
                  </a:lnTo>
                  <a:lnTo>
                    <a:pt x="0" y="711796"/>
                  </a:lnTo>
                  <a:lnTo>
                    <a:pt x="59220" y="711796"/>
                  </a:lnTo>
                  <a:lnTo>
                    <a:pt x="59220" y="533996"/>
                  </a:lnTo>
                  <a:close/>
                </a:path>
                <a:path w="1717675" h="1066800">
                  <a:moveTo>
                    <a:pt x="59220" y="305396"/>
                  </a:moveTo>
                  <a:lnTo>
                    <a:pt x="0" y="305396"/>
                  </a:lnTo>
                  <a:lnTo>
                    <a:pt x="0" y="419696"/>
                  </a:lnTo>
                  <a:lnTo>
                    <a:pt x="59220" y="419696"/>
                  </a:lnTo>
                  <a:lnTo>
                    <a:pt x="59220" y="305396"/>
                  </a:lnTo>
                  <a:close/>
                </a:path>
                <a:path w="1717675" h="1066800">
                  <a:moveTo>
                    <a:pt x="236867" y="127000"/>
                  </a:moveTo>
                  <a:lnTo>
                    <a:pt x="177647" y="127000"/>
                  </a:lnTo>
                  <a:lnTo>
                    <a:pt x="177647" y="177800"/>
                  </a:lnTo>
                  <a:lnTo>
                    <a:pt x="177647" y="241300"/>
                  </a:lnTo>
                  <a:lnTo>
                    <a:pt x="177660" y="241896"/>
                  </a:lnTo>
                  <a:lnTo>
                    <a:pt x="236867" y="241896"/>
                  </a:lnTo>
                  <a:lnTo>
                    <a:pt x="236867" y="178396"/>
                  </a:lnTo>
                  <a:lnTo>
                    <a:pt x="177660" y="178396"/>
                  </a:lnTo>
                  <a:lnTo>
                    <a:pt x="177660" y="177800"/>
                  </a:lnTo>
                  <a:lnTo>
                    <a:pt x="236867" y="177800"/>
                  </a:lnTo>
                  <a:lnTo>
                    <a:pt x="236867" y="127000"/>
                  </a:lnTo>
                  <a:close/>
                </a:path>
                <a:path w="1717675" h="1066800">
                  <a:moveTo>
                    <a:pt x="355295" y="660400"/>
                  </a:moveTo>
                  <a:lnTo>
                    <a:pt x="296087" y="660400"/>
                  </a:lnTo>
                  <a:lnTo>
                    <a:pt x="296087" y="596900"/>
                  </a:lnTo>
                  <a:lnTo>
                    <a:pt x="236867" y="596900"/>
                  </a:lnTo>
                  <a:lnTo>
                    <a:pt x="236867" y="660400"/>
                  </a:lnTo>
                  <a:lnTo>
                    <a:pt x="236867" y="711200"/>
                  </a:lnTo>
                  <a:lnTo>
                    <a:pt x="355295" y="711200"/>
                  </a:lnTo>
                  <a:lnTo>
                    <a:pt x="355295" y="660400"/>
                  </a:lnTo>
                  <a:close/>
                </a:path>
                <a:path w="1717675" h="1066800">
                  <a:moveTo>
                    <a:pt x="414515" y="304800"/>
                  </a:moveTo>
                  <a:lnTo>
                    <a:pt x="355295" y="304800"/>
                  </a:lnTo>
                  <a:lnTo>
                    <a:pt x="355295" y="241300"/>
                  </a:lnTo>
                  <a:lnTo>
                    <a:pt x="296087" y="241300"/>
                  </a:lnTo>
                  <a:lnTo>
                    <a:pt x="296087" y="241896"/>
                  </a:lnTo>
                  <a:lnTo>
                    <a:pt x="236867" y="241896"/>
                  </a:lnTo>
                  <a:lnTo>
                    <a:pt x="236867" y="304800"/>
                  </a:lnTo>
                  <a:lnTo>
                    <a:pt x="177647" y="304800"/>
                  </a:lnTo>
                  <a:lnTo>
                    <a:pt x="177647" y="355600"/>
                  </a:lnTo>
                  <a:lnTo>
                    <a:pt x="177647" y="419100"/>
                  </a:lnTo>
                  <a:lnTo>
                    <a:pt x="177647" y="533996"/>
                  </a:lnTo>
                  <a:lnTo>
                    <a:pt x="236867" y="533996"/>
                  </a:lnTo>
                  <a:lnTo>
                    <a:pt x="236867" y="356196"/>
                  </a:lnTo>
                  <a:lnTo>
                    <a:pt x="177660" y="356196"/>
                  </a:lnTo>
                  <a:lnTo>
                    <a:pt x="177660" y="355600"/>
                  </a:lnTo>
                  <a:lnTo>
                    <a:pt x="236867" y="355600"/>
                  </a:lnTo>
                  <a:lnTo>
                    <a:pt x="236867" y="356196"/>
                  </a:lnTo>
                  <a:lnTo>
                    <a:pt x="296087" y="356196"/>
                  </a:lnTo>
                  <a:lnTo>
                    <a:pt x="296087" y="355600"/>
                  </a:lnTo>
                  <a:lnTo>
                    <a:pt x="414515" y="355600"/>
                  </a:lnTo>
                  <a:lnTo>
                    <a:pt x="414515" y="304800"/>
                  </a:lnTo>
                  <a:close/>
                </a:path>
                <a:path w="1717675" h="1066800">
                  <a:moveTo>
                    <a:pt x="592162" y="533996"/>
                  </a:moveTo>
                  <a:lnTo>
                    <a:pt x="532942" y="533996"/>
                  </a:lnTo>
                  <a:lnTo>
                    <a:pt x="532942" y="597496"/>
                  </a:lnTo>
                  <a:lnTo>
                    <a:pt x="473722" y="597496"/>
                  </a:lnTo>
                  <a:lnTo>
                    <a:pt x="414515" y="597496"/>
                  </a:lnTo>
                  <a:lnTo>
                    <a:pt x="414515" y="711796"/>
                  </a:lnTo>
                  <a:lnTo>
                    <a:pt x="473722" y="711796"/>
                  </a:lnTo>
                  <a:lnTo>
                    <a:pt x="532942" y="711796"/>
                  </a:lnTo>
                  <a:lnTo>
                    <a:pt x="592162" y="711796"/>
                  </a:lnTo>
                  <a:lnTo>
                    <a:pt x="592162" y="533996"/>
                  </a:lnTo>
                  <a:close/>
                </a:path>
                <a:path w="1717675" h="1066800">
                  <a:moveTo>
                    <a:pt x="592162" y="127000"/>
                  </a:moveTo>
                  <a:lnTo>
                    <a:pt x="532942" y="127000"/>
                  </a:lnTo>
                  <a:lnTo>
                    <a:pt x="532942" y="0"/>
                  </a:lnTo>
                  <a:lnTo>
                    <a:pt x="473722" y="0"/>
                  </a:lnTo>
                  <a:lnTo>
                    <a:pt x="473722" y="356196"/>
                  </a:lnTo>
                  <a:lnTo>
                    <a:pt x="414515" y="356196"/>
                  </a:lnTo>
                  <a:lnTo>
                    <a:pt x="414515" y="483196"/>
                  </a:lnTo>
                  <a:lnTo>
                    <a:pt x="473722" y="483196"/>
                  </a:lnTo>
                  <a:lnTo>
                    <a:pt x="473722" y="419100"/>
                  </a:lnTo>
                  <a:lnTo>
                    <a:pt x="532942" y="419100"/>
                  </a:lnTo>
                  <a:lnTo>
                    <a:pt x="532942" y="355600"/>
                  </a:lnTo>
                  <a:lnTo>
                    <a:pt x="592162" y="355600"/>
                  </a:lnTo>
                  <a:lnTo>
                    <a:pt x="592162" y="304800"/>
                  </a:lnTo>
                  <a:lnTo>
                    <a:pt x="532942" y="304800"/>
                  </a:lnTo>
                  <a:lnTo>
                    <a:pt x="532942" y="241896"/>
                  </a:lnTo>
                  <a:lnTo>
                    <a:pt x="473735" y="241896"/>
                  </a:lnTo>
                  <a:lnTo>
                    <a:pt x="473735" y="241300"/>
                  </a:lnTo>
                  <a:lnTo>
                    <a:pt x="592162" y="241300"/>
                  </a:lnTo>
                  <a:lnTo>
                    <a:pt x="592162" y="127000"/>
                  </a:lnTo>
                  <a:close/>
                </a:path>
                <a:path w="1717675" h="1066800">
                  <a:moveTo>
                    <a:pt x="651370" y="356196"/>
                  </a:moveTo>
                  <a:lnTo>
                    <a:pt x="592162" y="356196"/>
                  </a:lnTo>
                  <a:lnTo>
                    <a:pt x="592162" y="483196"/>
                  </a:lnTo>
                  <a:lnTo>
                    <a:pt x="651370" y="483196"/>
                  </a:lnTo>
                  <a:lnTo>
                    <a:pt x="651370" y="356196"/>
                  </a:lnTo>
                  <a:close/>
                </a:path>
                <a:path w="1717675" h="1066800">
                  <a:moveTo>
                    <a:pt x="829017" y="889596"/>
                  </a:moveTo>
                  <a:lnTo>
                    <a:pt x="769797" y="889596"/>
                  </a:lnTo>
                  <a:lnTo>
                    <a:pt x="769797" y="1016596"/>
                  </a:lnTo>
                  <a:lnTo>
                    <a:pt x="829017" y="1016596"/>
                  </a:lnTo>
                  <a:lnTo>
                    <a:pt x="829017" y="889596"/>
                  </a:lnTo>
                  <a:close/>
                </a:path>
                <a:path w="1717675" h="1066800">
                  <a:moveTo>
                    <a:pt x="829017" y="304800"/>
                  </a:moveTo>
                  <a:lnTo>
                    <a:pt x="769797" y="304800"/>
                  </a:lnTo>
                  <a:lnTo>
                    <a:pt x="769797" y="241300"/>
                  </a:lnTo>
                  <a:lnTo>
                    <a:pt x="710590" y="241300"/>
                  </a:lnTo>
                  <a:lnTo>
                    <a:pt x="710590" y="304800"/>
                  </a:lnTo>
                  <a:lnTo>
                    <a:pt x="710590" y="355600"/>
                  </a:lnTo>
                  <a:lnTo>
                    <a:pt x="829017" y="355600"/>
                  </a:lnTo>
                  <a:lnTo>
                    <a:pt x="829017" y="304800"/>
                  </a:lnTo>
                  <a:close/>
                </a:path>
                <a:path w="1717675" h="1066800">
                  <a:moveTo>
                    <a:pt x="888225" y="660400"/>
                  </a:moveTo>
                  <a:lnTo>
                    <a:pt x="829017" y="660400"/>
                  </a:lnTo>
                  <a:lnTo>
                    <a:pt x="829017" y="596900"/>
                  </a:lnTo>
                  <a:lnTo>
                    <a:pt x="769797" y="596900"/>
                  </a:lnTo>
                  <a:lnTo>
                    <a:pt x="769797" y="660400"/>
                  </a:lnTo>
                  <a:lnTo>
                    <a:pt x="769797" y="711200"/>
                  </a:lnTo>
                  <a:lnTo>
                    <a:pt x="710590" y="711200"/>
                  </a:lnTo>
                  <a:lnTo>
                    <a:pt x="710590" y="533996"/>
                  </a:lnTo>
                  <a:lnTo>
                    <a:pt x="769797" y="533996"/>
                  </a:lnTo>
                  <a:lnTo>
                    <a:pt x="769797" y="419696"/>
                  </a:lnTo>
                  <a:lnTo>
                    <a:pt x="710590" y="419696"/>
                  </a:lnTo>
                  <a:lnTo>
                    <a:pt x="710590" y="533400"/>
                  </a:lnTo>
                  <a:lnTo>
                    <a:pt x="651370" y="533400"/>
                  </a:lnTo>
                  <a:lnTo>
                    <a:pt x="651370" y="711200"/>
                  </a:lnTo>
                  <a:lnTo>
                    <a:pt x="651370" y="711796"/>
                  </a:lnTo>
                  <a:lnTo>
                    <a:pt x="592162" y="711796"/>
                  </a:lnTo>
                  <a:lnTo>
                    <a:pt x="592162" y="774700"/>
                  </a:lnTo>
                  <a:lnTo>
                    <a:pt x="532942" y="774700"/>
                  </a:lnTo>
                  <a:lnTo>
                    <a:pt x="532942" y="838796"/>
                  </a:lnTo>
                  <a:lnTo>
                    <a:pt x="473722" y="838796"/>
                  </a:lnTo>
                  <a:lnTo>
                    <a:pt x="473722" y="953096"/>
                  </a:lnTo>
                  <a:lnTo>
                    <a:pt x="532942" y="953096"/>
                  </a:lnTo>
                  <a:lnTo>
                    <a:pt x="532942" y="1066800"/>
                  </a:lnTo>
                  <a:lnTo>
                    <a:pt x="651370" y="1066800"/>
                  </a:lnTo>
                  <a:lnTo>
                    <a:pt x="651370" y="952500"/>
                  </a:lnTo>
                  <a:lnTo>
                    <a:pt x="592162" y="952500"/>
                  </a:lnTo>
                  <a:lnTo>
                    <a:pt x="592162" y="838796"/>
                  </a:lnTo>
                  <a:lnTo>
                    <a:pt x="651370" y="838796"/>
                  </a:lnTo>
                  <a:lnTo>
                    <a:pt x="651370" y="889000"/>
                  </a:lnTo>
                  <a:lnTo>
                    <a:pt x="769797" y="889000"/>
                  </a:lnTo>
                  <a:lnTo>
                    <a:pt x="769797" y="838200"/>
                  </a:lnTo>
                  <a:lnTo>
                    <a:pt x="710590" y="838200"/>
                  </a:lnTo>
                  <a:lnTo>
                    <a:pt x="710590" y="774700"/>
                  </a:lnTo>
                  <a:lnTo>
                    <a:pt x="769797" y="774700"/>
                  </a:lnTo>
                  <a:lnTo>
                    <a:pt x="769797" y="838200"/>
                  </a:lnTo>
                  <a:lnTo>
                    <a:pt x="829017" y="838200"/>
                  </a:lnTo>
                  <a:lnTo>
                    <a:pt x="829017" y="711200"/>
                  </a:lnTo>
                  <a:lnTo>
                    <a:pt x="888225" y="711200"/>
                  </a:lnTo>
                  <a:lnTo>
                    <a:pt x="888225" y="660400"/>
                  </a:lnTo>
                  <a:close/>
                </a:path>
                <a:path w="1717675" h="1066800">
                  <a:moveTo>
                    <a:pt x="947445" y="305396"/>
                  </a:moveTo>
                  <a:lnTo>
                    <a:pt x="888225" y="305396"/>
                  </a:lnTo>
                  <a:lnTo>
                    <a:pt x="888225" y="355600"/>
                  </a:lnTo>
                  <a:lnTo>
                    <a:pt x="829017" y="355600"/>
                  </a:lnTo>
                  <a:lnTo>
                    <a:pt x="829017" y="419100"/>
                  </a:lnTo>
                  <a:lnTo>
                    <a:pt x="888225" y="419100"/>
                  </a:lnTo>
                  <a:lnTo>
                    <a:pt x="888225" y="419696"/>
                  </a:lnTo>
                  <a:lnTo>
                    <a:pt x="829017" y="419696"/>
                  </a:lnTo>
                  <a:lnTo>
                    <a:pt x="829017" y="483196"/>
                  </a:lnTo>
                  <a:lnTo>
                    <a:pt x="888225" y="483196"/>
                  </a:lnTo>
                  <a:lnTo>
                    <a:pt x="947445" y="483196"/>
                  </a:lnTo>
                  <a:lnTo>
                    <a:pt x="947445" y="305396"/>
                  </a:lnTo>
                  <a:close/>
                </a:path>
                <a:path w="1717675" h="1066800">
                  <a:moveTo>
                    <a:pt x="1006652" y="533996"/>
                  </a:moveTo>
                  <a:lnTo>
                    <a:pt x="947445" y="533996"/>
                  </a:lnTo>
                  <a:lnTo>
                    <a:pt x="947445" y="660996"/>
                  </a:lnTo>
                  <a:lnTo>
                    <a:pt x="1006652" y="660996"/>
                  </a:lnTo>
                  <a:lnTo>
                    <a:pt x="1006652" y="533996"/>
                  </a:lnTo>
                  <a:close/>
                </a:path>
                <a:path w="1717675" h="1066800">
                  <a:moveTo>
                    <a:pt x="1065872" y="305396"/>
                  </a:moveTo>
                  <a:lnTo>
                    <a:pt x="1006652" y="305396"/>
                  </a:lnTo>
                  <a:lnTo>
                    <a:pt x="1006652" y="483196"/>
                  </a:lnTo>
                  <a:lnTo>
                    <a:pt x="1065872" y="483196"/>
                  </a:lnTo>
                  <a:lnTo>
                    <a:pt x="1065872" y="305396"/>
                  </a:lnTo>
                  <a:close/>
                </a:path>
                <a:path w="1717675" h="1066800">
                  <a:moveTo>
                    <a:pt x="1243507" y="241896"/>
                  </a:moveTo>
                  <a:lnTo>
                    <a:pt x="1184300" y="241896"/>
                  </a:lnTo>
                  <a:lnTo>
                    <a:pt x="1184300" y="356196"/>
                  </a:lnTo>
                  <a:lnTo>
                    <a:pt x="1243507" y="356196"/>
                  </a:lnTo>
                  <a:lnTo>
                    <a:pt x="1243507" y="241896"/>
                  </a:lnTo>
                  <a:close/>
                </a:path>
                <a:path w="1717675" h="1066800">
                  <a:moveTo>
                    <a:pt x="1717230" y="304800"/>
                  </a:moveTo>
                  <a:lnTo>
                    <a:pt x="1658010" y="304800"/>
                  </a:lnTo>
                  <a:lnTo>
                    <a:pt x="1658010" y="241300"/>
                  </a:lnTo>
                  <a:lnTo>
                    <a:pt x="1598815" y="241300"/>
                  </a:lnTo>
                  <a:lnTo>
                    <a:pt x="1598815" y="304800"/>
                  </a:lnTo>
                  <a:lnTo>
                    <a:pt x="1598815" y="355600"/>
                  </a:lnTo>
                  <a:lnTo>
                    <a:pt x="1539582" y="355600"/>
                  </a:lnTo>
                  <a:lnTo>
                    <a:pt x="1539582" y="127000"/>
                  </a:lnTo>
                  <a:lnTo>
                    <a:pt x="1480375" y="127000"/>
                  </a:lnTo>
                  <a:lnTo>
                    <a:pt x="1480375" y="355600"/>
                  </a:lnTo>
                  <a:lnTo>
                    <a:pt x="1480375" y="356196"/>
                  </a:lnTo>
                  <a:lnTo>
                    <a:pt x="1421155" y="356196"/>
                  </a:lnTo>
                  <a:lnTo>
                    <a:pt x="1421155" y="355600"/>
                  </a:lnTo>
                  <a:lnTo>
                    <a:pt x="1361948" y="355600"/>
                  </a:lnTo>
                  <a:lnTo>
                    <a:pt x="1361948" y="356196"/>
                  </a:lnTo>
                  <a:lnTo>
                    <a:pt x="1361948" y="533996"/>
                  </a:lnTo>
                  <a:lnTo>
                    <a:pt x="1361948" y="596900"/>
                  </a:lnTo>
                  <a:lnTo>
                    <a:pt x="1302740" y="596900"/>
                  </a:lnTo>
                  <a:lnTo>
                    <a:pt x="1302740" y="533996"/>
                  </a:lnTo>
                  <a:lnTo>
                    <a:pt x="1361948" y="533996"/>
                  </a:lnTo>
                  <a:lnTo>
                    <a:pt x="1361948" y="356196"/>
                  </a:lnTo>
                  <a:lnTo>
                    <a:pt x="1302740" y="356196"/>
                  </a:lnTo>
                  <a:lnTo>
                    <a:pt x="1302740" y="482600"/>
                  </a:lnTo>
                  <a:lnTo>
                    <a:pt x="1243507" y="482600"/>
                  </a:lnTo>
                  <a:lnTo>
                    <a:pt x="1243507" y="596900"/>
                  </a:lnTo>
                  <a:lnTo>
                    <a:pt x="1184300" y="596900"/>
                  </a:lnTo>
                  <a:lnTo>
                    <a:pt x="1184300" y="660400"/>
                  </a:lnTo>
                  <a:lnTo>
                    <a:pt x="1184300" y="711200"/>
                  </a:lnTo>
                  <a:lnTo>
                    <a:pt x="1184300" y="838796"/>
                  </a:lnTo>
                  <a:lnTo>
                    <a:pt x="1184300" y="889000"/>
                  </a:lnTo>
                  <a:lnTo>
                    <a:pt x="1184300" y="952500"/>
                  </a:lnTo>
                  <a:lnTo>
                    <a:pt x="1243507" y="952500"/>
                  </a:lnTo>
                  <a:lnTo>
                    <a:pt x="1243507" y="1016000"/>
                  </a:lnTo>
                  <a:lnTo>
                    <a:pt x="1302740" y="1016000"/>
                  </a:lnTo>
                  <a:lnTo>
                    <a:pt x="1302740" y="952500"/>
                  </a:lnTo>
                  <a:lnTo>
                    <a:pt x="1302740" y="889000"/>
                  </a:lnTo>
                  <a:lnTo>
                    <a:pt x="1243507" y="889000"/>
                  </a:lnTo>
                  <a:lnTo>
                    <a:pt x="1243507" y="711200"/>
                  </a:lnTo>
                  <a:lnTo>
                    <a:pt x="1361948" y="711200"/>
                  </a:lnTo>
                  <a:lnTo>
                    <a:pt x="1421155" y="711200"/>
                  </a:lnTo>
                  <a:lnTo>
                    <a:pt x="1421155" y="838200"/>
                  </a:lnTo>
                  <a:lnTo>
                    <a:pt x="1421155" y="889000"/>
                  </a:lnTo>
                  <a:lnTo>
                    <a:pt x="1421155" y="889596"/>
                  </a:lnTo>
                  <a:lnTo>
                    <a:pt x="1361960" y="889596"/>
                  </a:lnTo>
                  <a:lnTo>
                    <a:pt x="1361948" y="953096"/>
                  </a:lnTo>
                  <a:lnTo>
                    <a:pt x="1361948" y="1016596"/>
                  </a:lnTo>
                  <a:lnTo>
                    <a:pt x="1421155" y="1016596"/>
                  </a:lnTo>
                  <a:lnTo>
                    <a:pt x="1421155" y="1066800"/>
                  </a:lnTo>
                  <a:lnTo>
                    <a:pt x="1539582" y="1066800"/>
                  </a:lnTo>
                  <a:lnTo>
                    <a:pt x="1539582" y="952500"/>
                  </a:lnTo>
                  <a:lnTo>
                    <a:pt x="1480375" y="952500"/>
                  </a:lnTo>
                  <a:lnTo>
                    <a:pt x="1480375" y="889000"/>
                  </a:lnTo>
                  <a:lnTo>
                    <a:pt x="1539582" y="889000"/>
                  </a:lnTo>
                  <a:lnTo>
                    <a:pt x="1539582" y="838200"/>
                  </a:lnTo>
                  <a:lnTo>
                    <a:pt x="1480375" y="838200"/>
                  </a:lnTo>
                  <a:lnTo>
                    <a:pt x="1480375" y="775296"/>
                  </a:lnTo>
                  <a:lnTo>
                    <a:pt x="1539582" y="775296"/>
                  </a:lnTo>
                  <a:lnTo>
                    <a:pt x="1539582" y="533996"/>
                  </a:lnTo>
                  <a:lnTo>
                    <a:pt x="1480375" y="533996"/>
                  </a:lnTo>
                  <a:lnTo>
                    <a:pt x="1480375" y="660400"/>
                  </a:lnTo>
                  <a:lnTo>
                    <a:pt x="1421155" y="660400"/>
                  </a:lnTo>
                  <a:lnTo>
                    <a:pt x="1421155" y="483196"/>
                  </a:lnTo>
                  <a:lnTo>
                    <a:pt x="1480375" y="483196"/>
                  </a:lnTo>
                  <a:lnTo>
                    <a:pt x="1480375" y="419100"/>
                  </a:lnTo>
                  <a:lnTo>
                    <a:pt x="1598815" y="419100"/>
                  </a:lnTo>
                  <a:lnTo>
                    <a:pt x="1717230" y="419100"/>
                  </a:lnTo>
                  <a:lnTo>
                    <a:pt x="1717230" y="304800"/>
                  </a:lnTo>
                  <a:close/>
                </a:path>
              </a:pathLst>
            </a:custGeom>
            <a:grpFill/>
          </p:spPr>
          <p:txBody>
            <a:bodyPr wrap="square" lIns="0" tIns="0" rIns="0" bIns="0" rtlCol="0"/>
            <a:lstStyle/>
            <a:p>
              <a:endParaRPr sz="1092"/>
            </a:p>
          </p:txBody>
        </p:sp>
        <p:sp>
          <p:nvSpPr>
            <p:cNvPr id="22" name="object 26">
              <a:extLst>
                <a:ext uri="{FF2B5EF4-FFF2-40B4-BE49-F238E27FC236}">
                  <a16:creationId xmlns:a16="http://schemas.microsoft.com/office/drawing/2014/main" id="{A52BCDA2-57B2-54A3-36AA-61114E785D9B}"/>
                </a:ext>
              </a:extLst>
            </p:cNvPr>
            <p:cNvSpPr/>
            <p:nvPr/>
          </p:nvSpPr>
          <p:spPr>
            <a:xfrm>
              <a:off x="15391651" y="6633686"/>
              <a:ext cx="1717675" cy="775335"/>
            </a:xfrm>
            <a:custGeom>
              <a:avLst/>
              <a:gdLst/>
              <a:ahLst/>
              <a:cxnLst/>
              <a:rect l="l" t="t" r="r" b="b"/>
              <a:pathLst>
                <a:path w="1717675" h="775334">
                  <a:moveTo>
                    <a:pt x="59220" y="63500"/>
                  </a:moveTo>
                  <a:lnTo>
                    <a:pt x="0" y="63500"/>
                  </a:lnTo>
                  <a:lnTo>
                    <a:pt x="0" y="355600"/>
                  </a:lnTo>
                  <a:lnTo>
                    <a:pt x="59220" y="355600"/>
                  </a:lnTo>
                  <a:lnTo>
                    <a:pt x="59220" y="63500"/>
                  </a:lnTo>
                  <a:close/>
                </a:path>
                <a:path w="1717675" h="775334">
                  <a:moveTo>
                    <a:pt x="177660" y="533996"/>
                  </a:moveTo>
                  <a:lnTo>
                    <a:pt x="177647" y="597496"/>
                  </a:lnTo>
                  <a:lnTo>
                    <a:pt x="177660" y="533996"/>
                  </a:lnTo>
                  <a:close/>
                </a:path>
                <a:path w="1717675" h="775334">
                  <a:moveTo>
                    <a:pt x="236867" y="711796"/>
                  </a:moveTo>
                  <a:lnTo>
                    <a:pt x="177660" y="711796"/>
                  </a:lnTo>
                  <a:lnTo>
                    <a:pt x="177660" y="775296"/>
                  </a:lnTo>
                  <a:lnTo>
                    <a:pt x="236867" y="775296"/>
                  </a:lnTo>
                  <a:lnTo>
                    <a:pt x="236867" y="711796"/>
                  </a:lnTo>
                  <a:close/>
                </a:path>
                <a:path w="1717675" h="775334">
                  <a:moveTo>
                    <a:pt x="355295" y="596900"/>
                  </a:moveTo>
                  <a:lnTo>
                    <a:pt x="296087" y="596900"/>
                  </a:lnTo>
                  <a:lnTo>
                    <a:pt x="296087" y="482600"/>
                  </a:lnTo>
                  <a:lnTo>
                    <a:pt x="236867" y="482600"/>
                  </a:lnTo>
                  <a:lnTo>
                    <a:pt x="236867" y="596900"/>
                  </a:lnTo>
                  <a:lnTo>
                    <a:pt x="236867" y="660400"/>
                  </a:lnTo>
                  <a:lnTo>
                    <a:pt x="236867" y="711200"/>
                  </a:lnTo>
                  <a:lnTo>
                    <a:pt x="296087" y="711200"/>
                  </a:lnTo>
                  <a:lnTo>
                    <a:pt x="296087" y="660400"/>
                  </a:lnTo>
                  <a:lnTo>
                    <a:pt x="355295" y="660400"/>
                  </a:lnTo>
                  <a:lnTo>
                    <a:pt x="355295" y="596900"/>
                  </a:lnTo>
                  <a:close/>
                </a:path>
                <a:path w="1717675" h="775334">
                  <a:moveTo>
                    <a:pt x="355307" y="483196"/>
                  </a:moveTo>
                  <a:lnTo>
                    <a:pt x="355295" y="533996"/>
                  </a:lnTo>
                  <a:lnTo>
                    <a:pt x="355307" y="483196"/>
                  </a:lnTo>
                  <a:close/>
                </a:path>
                <a:path w="1717675" h="775334">
                  <a:moveTo>
                    <a:pt x="414515" y="64096"/>
                  </a:moveTo>
                  <a:lnTo>
                    <a:pt x="355295" y="64096"/>
                  </a:lnTo>
                  <a:lnTo>
                    <a:pt x="355295" y="356196"/>
                  </a:lnTo>
                  <a:lnTo>
                    <a:pt x="414515" y="356196"/>
                  </a:lnTo>
                  <a:lnTo>
                    <a:pt x="414515" y="64096"/>
                  </a:lnTo>
                  <a:close/>
                </a:path>
                <a:path w="1717675" h="775334">
                  <a:moveTo>
                    <a:pt x="710590" y="596"/>
                  </a:moveTo>
                  <a:lnTo>
                    <a:pt x="651370" y="596"/>
                  </a:lnTo>
                  <a:lnTo>
                    <a:pt x="651370" y="63500"/>
                  </a:lnTo>
                  <a:lnTo>
                    <a:pt x="592162" y="63500"/>
                  </a:lnTo>
                  <a:lnTo>
                    <a:pt x="592162" y="0"/>
                  </a:lnTo>
                  <a:lnTo>
                    <a:pt x="532942" y="0"/>
                  </a:lnTo>
                  <a:lnTo>
                    <a:pt x="532942" y="63500"/>
                  </a:lnTo>
                  <a:lnTo>
                    <a:pt x="473722" y="63500"/>
                  </a:lnTo>
                  <a:lnTo>
                    <a:pt x="473722" y="177800"/>
                  </a:lnTo>
                  <a:lnTo>
                    <a:pt x="473722" y="241300"/>
                  </a:lnTo>
                  <a:lnTo>
                    <a:pt x="473722" y="419100"/>
                  </a:lnTo>
                  <a:lnTo>
                    <a:pt x="473722" y="482600"/>
                  </a:lnTo>
                  <a:lnTo>
                    <a:pt x="532942" y="482600"/>
                  </a:lnTo>
                  <a:lnTo>
                    <a:pt x="532942" y="533400"/>
                  </a:lnTo>
                  <a:lnTo>
                    <a:pt x="592162" y="533400"/>
                  </a:lnTo>
                  <a:lnTo>
                    <a:pt x="592162" y="483196"/>
                  </a:lnTo>
                  <a:lnTo>
                    <a:pt x="651370" y="483196"/>
                  </a:lnTo>
                  <a:lnTo>
                    <a:pt x="651370" y="305396"/>
                  </a:lnTo>
                  <a:lnTo>
                    <a:pt x="592162" y="305396"/>
                  </a:lnTo>
                  <a:lnTo>
                    <a:pt x="592162" y="419100"/>
                  </a:lnTo>
                  <a:lnTo>
                    <a:pt x="532942" y="419100"/>
                  </a:lnTo>
                  <a:lnTo>
                    <a:pt x="532942" y="241300"/>
                  </a:lnTo>
                  <a:lnTo>
                    <a:pt x="592162" y="241300"/>
                  </a:lnTo>
                  <a:lnTo>
                    <a:pt x="592162" y="177800"/>
                  </a:lnTo>
                  <a:lnTo>
                    <a:pt x="532942" y="177800"/>
                  </a:lnTo>
                  <a:lnTo>
                    <a:pt x="532942" y="127000"/>
                  </a:lnTo>
                  <a:lnTo>
                    <a:pt x="592162" y="127000"/>
                  </a:lnTo>
                  <a:lnTo>
                    <a:pt x="592162" y="177800"/>
                  </a:lnTo>
                  <a:lnTo>
                    <a:pt x="651370" y="177800"/>
                  </a:lnTo>
                  <a:lnTo>
                    <a:pt x="651370" y="178396"/>
                  </a:lnTo>
                  <a:lnTo>
                    <a:pt x="710590" y="178396"/>
                  </a:lnTo>
                  <a:lnTo>
                    <a:pt x="710590" y="596"/>
                  </a:lnTo>
                  <a:close/>
                </a:path>
                <a:path w="1717675" h="775334">
                  <a:moveTo>
                    <a:pt x="769797" y="305396"/>
                  </a:moveTo>
                  <a:lnTo>
                    <a:pt x="710590" y="305396"/>
                  </a:lnTo>
                  <a:lnTo>
                    <a:pt x="710590" y="419696"/>
                  </a:lnTo>
                  <a:lnTo>
                    <a:pt x="769797" y="419696"/>
                  </a:lnTo>
                  <a:lnTo>
                    <a:pt x="769797" y="305396"/>
                  </a:lnTo>
                  <a:close/>
                </a:path>
                <a:path w="1717675" h="775334">
                  <a:moveTo>
                    <a:pt x="888225" y="178396"/>
                  </a:moveTo>
                  <a:lnTo>
                    <a:pt x="829017" y="178396"/>
                  </a:lnTo>
                  <a:lnTo>
                    <a:pt x="829017" y="241896"/>
                  </a:lnTo>
                  <a:lnTo>
                    <a:pt x="829017" y="419696"/>
                  </a:lnTo>
                  <a:lnTo>
                    <a:pt x="769797" y="419696"/>
                  </a:lnTo>
                  <a:lnTo>
                    <a:pt x="769797" y="483196"/>
                  </a:lnTo>
                  <a:lnTo>
                    <a:pt x="710590" y="483196"/>
                  </a:lnTo>
                  <a:lnTo>
                    <a:pt x="710590" y="533996"/>
                  </a:lnTo>
                  <a:lnTo>
                    <a:pt x="651370" y="533996"/>
                  </a:lnTo>
                  <a:lnTo>
                    <a:pt x="651370" y="660996"/>
                  </a:lnTo>
                  <a:lnTo>
                    <a:pt x="710590" y="660996"/>
                  </a:lnTo>
                  <a:lnTo>
                    <a:pt x="710590" y="711796"/>
                  </a:lnTo>
                  <a:lnTo>
                    <a:pt x="769797" y="711796"/>
                  </a:lnTo>
                  <a:lnTo>
                    <a:pt x="769797" y="533996"/>
                  </a:lnTo>
                  <a:lnTo>
                    <a:pt x="829017" y="533996"/>
                  </a:lnTo>
                  <a:lnTo>
                    <a:pt x="829017" y="483196"/>
                  </a:lnTo>
                  <a:lnTo>
                    <a:pt x="888225" y="483196"/>
                  </a:lnTo>
                  <a:lnTo>
                    <a:pt x="888225" y="178396"/>
                  </a:lnTo>
                  <a:close/>
                </a:path>
                <a:path w="1717675" h="775334">
                  <a:moveTo>
                    <a:pt x="1065872" y="660996"/>
                  </a:moveTo>
                  <a:lnTo>
                    <a:pt x="1006652" y="660996"/>
                  </a:lnTo>
                  <a:lnTo>
                    <a:pt x="1006652" y="775296"/>
                  </a:lnTo>
                  <a:lnTo>
                    <a:pt x="1065872" y="775296"/>
                  </a:lnTo>
                  <a:lnTo>
                    <a:pt x="1065872" y="660996"/>
                  </a:lnTo>
                  <a:close/>
                </a:path>
                <a:path w="1717675" h="775334">
                  <a:moveTo>
                    <a:pt x="1184313" y="596"/>
                  </a:moveTo>
                  <a:lnTo>
                    <a:pt x="1184300" y="64096"/>
                  </a:lnTo>
                  <a:lnTo>
                    <a:pt x="1184313" y="596"/>
                  </a:lnTo>
                  <a:close/>
                </a:path>
                <a:path w="1717675" h="775334">
                  <a:moveTo>
                    <a:pt x="1539582" y="483196"/>
                  </a:moveTo>
                  <a:lnTo>
                    <a:pt x="1480375" y="483196"/>
                  </a:lnTo>
                  <a:lnTo>
                    <a:pt x="1421155" y="483196"/>
                  </a:lnTo>
                  <a:lnTo>
                    <a:pt x="1361960" y="483196"/>
                  </a:lnTo>
                  <a:lnTo>
                    <a:pt x="1361948" y="533996"/>
                  </a:lnTo>
                  <a:lnTo>
                    <a:pt x="1361948" y="596900"/>
                  </a:lnTo>
                  <a:lnTo>
                    <a:pt x="1302740" y="596900"/>
                  </a:lnTo>
                  <a:lnTo>
                    <a:pt x="1302740" y="482600"/>
                  </a:lnTo>
                  <a:lnTo>
                    <a:pt x="1243507" y="482600"/>
                  </a:lnTo>
                  <a:lnTo>
                    <a:pt x="1243507" y="483196"/>
                  </a:lnTo>
                  <a:lnTo>
                    <a:pt x="1184300" y="483196"/>
                  </a:lnTo>
                  <a:lnTo>
                    <a:pt x="1184300" y="596900"/>
                  </a:lnTo>
                  <a:lnTo>
                    <a:pt x="1125093" y="596900"/>
                  </a:lnTo>
                  <a:lnTo>
                    <a:pt x="1125093" y="533400"/>
                  </a:lnTo>
                  <a:lnTo>
                    <a:pt x="1065872" y="533400"/>
                  </a:lnTo>
                  <a:lnTo>
                    <a:pt x="1006652" y="533400"/>
                  </a:lnTo>
                  <a:lnTo>
                    <a:pt x="1006652" y="482600"/>
                  </a:lnTo>
                  <a:lnTo>
                    <a:pt x="1065872" y="482600"/>
                  </a:lnTo>
                  <a:lnTo>
                    <a:pt x="1184300" y="482600"/>
                  </a:lnTo>
                  <a:lnTo>
                    <a:pt x="1184300" y="419696"/>
                  </a:lnTo>
                  <a:lnTo>
                    <a:pt x="1243507" y="419696"/>
                  </a:lnTo>
                  <a:lnTo>
                    <a:pt x="1243507" y="241896"/>
                  </a:lnTo>
                  <a:lnTo>
                    <a:pt x="1184300" y="241896"/>
                  </a:lnTo>
                  <a:lnTo>
                    <a:pt x="1184300" y="241300"/>
                  </a:lnTo>
                  <a:lnTo>
                    <a:pt x="1125093" y="241300"/>
                  </a:lnTo>
                  <a:lnTo>
                    <a:pt x="1125093" y="177800"/>
                  </a:lnTo>
                  <a:lnTo>
                    <a:pt x="1065872" y="177800"/>
                  </a:lnTo>
                  <a:lnTo>
                    <a:pt x="1065872" y="0"/>
                  </a:lnTo>
                  <a:lnTo>
                    <a:pt x="1006652" y="0"/>
                  </a:lnTo>
                  <a:lnTo>
                    <a:pt x="1006652" y="64096"/>
                  </a:lnTo>
                  <a:lnTo>
                    <a:pt x="947445" y="64096"/>
                  </a:lnTo>
                  <a:lnTo>
                    <a:pt x="947445" y="241896"/>
                  </a:lnTo>
                  <a:lnTo>
                    <a:pt x="1006652" y="241896"/>
                  </a:lnTo>
                  <a:lnTo>
                    <a:pt x="1006652" y="304800"/>
                  </a:lnTo>
                  <a:lnTo>
                    <a:pt x="1006652" y="355600"/>
                  </a:lnTo>
                  <a:lnTo>
                    <a:pt x="1065872" y="355600"/>
                  </a:lnTo>
                  <a:lnTo>
                    <a:pt x="1065872" y="304800"/>
                  </a:lnTo>
                  <a:lnTo>
                    <a:pt x="1184300" y="304800"/>
                  </a:lnTo>
                  <a:lnTo>
                    <a:pt x="1184300" y="419100"/>
                  </a:lnTo>
                  <a:lnTo>
                    <a:pt x="1125093" y="419100"/>
                  </a:lnTo>
                  <a:lnTo>
                    <a:pt x="1125093" y="355600"/>
                  </a:lnTo>
                  <a:lnTo>
                    <a:pt x="1065872" y="355600"/>
                  </a:lnTo>
                  <a:lnTo>
                    <a:pt x="1065872" y="419100"/>
                  </a:lnTo>
                  <a:lnTo>
                    <a:pt x="1006652" y="419100"/>
                  </a:lnTo>
                  <a:lnTo>
                    <a:pt x="1006652" y="355600"/>
                  </a:lnTo>
                  <a:lnTo>
                    <a:pt x="947445" y="355600"/>
                  </a:lnTo>
                  <a:lnTo>
                    <a:pt x="947445" y="660400"/>
                  </a:lnTo>
                  <a:lnTo>
                    <a:pt x="1006652" y="660400"/>
                  </a:lnTo>
                  <a:lnTo>
                    <a:pt x="1006652" y="596900"/>
                  </a:lnTo>
                  <a:lnTo>
                    <a:pt x="1065872" y="596900"/>
                  </a:lnTo>
                  <a:lnTo>
                    <a:pt x="1065872" y="660400"/>
                  </a:lnTo>
                  <a:lnTo>
                    <a:pt x="1184300" y="660400"/>
                  </a:lnTo>
                  <a:lnTo>
                    <a:pt x="1184300" y="597496"/>
                  </a:lnTo>
                  <a:lnTo>
                    <a:pt x="1243507" y="597496"/>
                  </a:lnTo>
                  <a:lnTo>
                    <a:pt x="1243507" y="660400"/>
                  </a:lnTo>
                  <a:lnTo>
                    <a:pt x="1361948" y="660400"/>
                  </a:lnTo>
                  <a:lnTo>
                    <a:pt x="1361948" y="597496"/>
                  </a:lnTo>
                  <a:lnTo>
                    <a:pt x="1421155" y="597496"/>
                  </a:lnTo>
                  <a:lnTo>
                    <a:pt x="1480375" y="597496"/>
                  </a:lnTo>
                  <a:lnTo>
                    <a:pt x="1539582" y="597496"/>
                  </a:lnTo>
                  <a:lnTo>
                    <a:pt x="1539582" y="483196"/>
                  </a:lnTo>
                  <a:close/>
                </a:path>
                <a:path w="1717675" h="775334">
                  <a:moveTo>
                    <a:pt x="1717230" y="660400"/>
                  </a:moveTo>
                  <a:lnTo>
                    <a:pt x="1658010" y="660400"/>
                  </a:lnTo>
                  <a:lnTo>
                    <a:pt x="1658010" y="596900"/>
                  </a:lnTo>
                  <a:lnTo>
                    <a:pt x="1598815" y="596900"/>
                  </a:lnTo>
                  <a:lnTo>
                    <a:pt x="1598815" y="660400"/>
                  </a:lnTo>
                  <a:lnTo>
                    <a:pt x="1598815" y="711200"/>
                  </a:lnTo>
                  <a:lnTo>
                    <a:pt x="1717230" y="711200"/>
                  </a:lnTo>
                  <a:lnTo>
                    <a:pt x="1717230" y="660400"/>
                  </a:lnTo>
                  <a:close/>
                </a:path>
              </a:pathLst>
            </a:custGeom>
            <a:grpFill/>
          </p:spPr>
          <p:txBody>
            <a:bodyPr wrap="square" lIns="0" tIns="0" rIns="0" bIns="0" rtlCol="0"/>
            <a:lstStyle/>
            <a:p>
              <a:endParaRPr sz="1092"/>
            </a:p>
          </p:txBody>
        </p:sp>
      </p:grpSp>
      <p:sp>
        <p:nvSpPr>
          <p:cNvPr id="23" name="object 27">
            <a:extLst>
              <a:ext uri="{FF2B5EF4-FFF2-40B4-BE49-F238E27FC236}">
                <a16:creationId xmlns:a16="http://schemas.microsoft.com/office/drawing/2014/main" id="{E2090759-5BA8-FA1D-EA03-F2CD0CED7AF8}"/>
              </a:ext>
            </a:extLst>
          </p:cNvPr>
          <p:cNvSpPr/>
          <p:nvPr userDrawn="1"/>
        </p:nvSpPr>
        <p:spPr>
          <a:xfrm>
            <a:off x="5961974" y="4807321"/>
            <a:ext cx="107818" cy="107818"/>
          </a:xfrm>
          <a:custGeom>
            <a:avLst/>
            <a:gdLst/>
            <a:ahLst/>
            <a:cxnLst/>
            <a:rect l="l" t="t" r="r" b="b"/>
            <a:pathLst>
              <a:path w="177800" h="177800">
                <a:moveTo>
                  <a:pt x="177638" y="0"/>
                </a:moveTo>
                <a:lnTo>
                  <a:pt x="0" y="0"/>
                </a:lnTo>
                <a:lnTo>
                  <a:pt x="0" y="177800"/>
                </a:lnTo>
                <a:lnTo>
                  <a:pt x="177638" y="177800"/>
                </a:lnTo>
                <a:lnTo>
                  <a:pt x="177638" y="0"/>
                </a:lnTo>
                <a:close/>
              </a:path>
            </a:pathLst>
          </a:custGeom>
          <a:solidFill>
            <a:schemeClr val="tx1"/>
          </a:solidFill>
        </p:spPr>
        <p:txBody>
          <a:bodyPr wrap="square" lIns="0" tIns="0" rIns="0" bIns="0" rtlCol="0"/>
          <a:lstStyle/>
          <a:p>
            <a:endParaRPr sz="1092"/>
          </a:p>
        </p:txBody>
      </p:sp>
      <p:sp>
        <p:nvSpPr>
          <p:cNvPr id="24" name="object 28">
            <a:extLst>
              <a:ext uri="{FF2B5EF4-FFF2-40B4-BE49-F238E27FC236}">
                <a16:creationId xmlns:a16="http://schemas.microsoft.com/office/drawing/2014/main" id="{9C0F8529-DE60-9E40-A5F9-1DFC3221907A}"/>
              </a:ext>
            </a:extLst>
          </p:cNvPr>
          <p:cNvSpPr/>
          <p:nvPr userDrawn="1"/>
        </p:nvSpPr>
        <p:spPr>
          <a:xfrm>
            <a:off x="6249235" y="4807321"/>
            <a:ext cx="36196" cy="38506"/>
          </a:xfrm>
          <a:custGeom>
            <a:avLst/>
            <a:gdLst/>
            <a:ahLst/>
            <a:cxnLst/>
            <a:rect l="l" t="t" r="r" b="b"/>
            <a:pathLst>
              <a:path w="59690" h="63500">
                <a:moveTo>
                  <a:pt x="59212" y="0"/>
                </a:moveTo>
                <a:lnTo>
                  <a:pt x="0" y="0"/>
                </a:lnTo>
                <a:lnTo>
                  <a:pt x="0" y="63500"/>
                </a:lnTo>
                <a:lnTo>
                  <a:pt x="59212" y="63500"/>
                </a:lnTo>
                <a:lnTo>
                  <a:pt x="59212" y="0"/>
                </a:lnTo>
                <a:close/>
              </a:path>
            </a:pathLst>
          </a:custGeom>
          <a:solidFill>
            <a:srgbClr val="FFFFFF"/>
          </a:solidFill>
        </p:spPr>
        <p:txBody>
          <a:bodyPr wrap="square" lIns="0" tIns="0" rIns="0" bIns="0" rtlCol="0"/>
          <a:lstStyle/>
          <a:p>
            <a:endParaRPr sz="1092"/>
          </a:p>
        </p:txBody>
      </p:sp>
      <p:grpSp>
        <p:nvGrpSpPr>
          <p:cNvPr id="25" name="object 29">
            <a:extLst>
              <a:ext uri="{FF2B5EF4-FFF2-40B4-BE49-F238E27FC236}">
                <a16:creationId xmlns:a16="http://schemas.microsoft.com/office/drawing/2014/main" id="{102B8F1E-2AEF-D4C9-FBC4-5CC9494AB297}"/>
              </a:ext>
            </a:extLst>
          </p:cNvPr>
          <p:cNvGrpSpPr/>
          <p:nvPr userDrawn="1"/>
        </p:nvGrpSpPr>
        <p:grpSpPr>
          <a:xfrm>
            <a:off x="5890155" y="3942887"/>
            <a:ext cx="1041600" cy="1041600"/>
            <a:chOff x="10159742" y="6631146"/>
            <a:chExt cx="1717675" cy="1717675"/>
          </a:xfrm>
          <a:solidFill>
            <a:schemeClr val="tx1"/>
          </a:solidFill>
        </p:grpSpPr>
        <p:sp>
          <p:nvSpPr>
            <p:cNvPr id="26" name="object 30">
              <a:extLst>
                <a:ext uri="{FF2B5EF4-FFF2-40B4-BE49-F238E27FC236}">
                  <a16:creationId xmlns:a16="http://schemas.microsoft.com/office/drawing/2014/main" id="{C66BADA8-C326-712B-B152-2F080891AFE7}"/>
                </a:ext>
              </a:extLst>
            </p:cNvPr>
            <p:cNvSpPr/>
            <p:nvPr/>
          </p:nvSpPr>
          <p:spPr>
            <a:xfrm>
              <a:off x="10159733" y="7231170"/>
              <a:ext cx="1717675" cy="1117600"/>
            </a:xfrm>
            <a:custGeom>
              <a:avLst/>
              <a:gdLst/>
              <a:ahLst/>
              <a:cxnLst/>
              <a:rect l="l" t="t" r="r" b="b"/>
              <a:pathLst>
                <a:path w="1717675" h="1117600">
                  <a:moveTo>
                    <a:pt x="59220" y="355600"/>
                  </a:moveTo>
                  <a:lnTo>
                    <a:pt x="0" y="355600"/>
                  </a:lnTo>
                  <a:lnTo>
                    <a:pt x="0" y="419100"/>
                  </a:lnTo>
                  <a:lnTo>
                    <a:pt x="59220" y="419100"/>
                  </a:lnTo>
                  <a:lnTo>
                    <a:pt x="59220" y="355600"/>
                  </a:lnTo>
                  <a:close/>
                </a:path>
                <a:path w="1717675" h="1117600">
                  <a:moveTo>
                    <a:pt x="118427" y="596900"/>
                  </a:moveTo>
                  <a:lnTo>
                    <a:pt x="59220" y="596900"/>
                  </a:lnTo>
                  <a:lnTo>
                    <a:pt x="0" y="596900"/>
                  </a:lnTo>
                  <a:lnTo>
                    <a:pt x="0" y="647700"/>
                  </a:lnTo>
                  <a:lnTo>
                    <a:pt x="59220" y="647700"/>
                  </a:lnTo>
                  <a:lnTo>
                    <a:pt x="118427" y="647700"/>
                  </a:lnTo>
                  <a:lnTo>
                    <a:pt x="118427" y="596900"/>
                  </a:lnTo>
                  <a:close/>
                </a:path>
                <a:path w="1717675" h="1117600">
                  <a:moveTo>
                    <a:pt x="118440" y="241300"/>
                  </a:moveTo>
                  <a:lnTo>
                    <a:pt x="59220" y="241300"/>
                  </a:lnTo>
                  <a:lnTo>
                    <a:pt x="59220" y="0"/>
                  </a:lnTo>
                  <a:lnTo>
                    <a:pt x="0" y="0"/>
                  </a:lnTo>
                  <a:lnTo>
                    <a:pt x="0" y="292100"/>
                  </a:lnTo>
                  <a:lnTo>
                    <a:pt x="59220" y="292100"/>
                  </a:lnTo>
                  <a:lnTo>
                    <a:pt x="59220" y="355600"/>
                  </a:lnTo>
                  <a:lnTo>
                    <a:pt x="118440" y="355600"/>
                  </a:lnTo>
                  <a:lnTo>
                    <a:pt x="118440" y="241300"/>
                  </a:lnTo>
                  <a:close/>
                </a:path>
                <a:path w="1717675" h="1117600">
                  <a:moveTo>
                    <a:pt x="236855" y="355600"/>
                  </a:moveTo>
                  <a:lnTo>
                    <a:pt x="177647" y="355600"/>
                  </a:lnTo>
                  <a:lnTo>
                    <a:pt x="177647" y="419100"/>
                  </a:lnTo>
                  <a:lnTo>
                    <a:pt x="236855" y="419100"/>
                  </a:lnTo>
                  <a:lnTo>
                    <a:pt x="236855" y="355600"/>
                  </a:lnTo>
                  <a:close/>
                </a:path>
                <a:path w="1717675" h="1117600">
                  <a:moveTo>
                    <a:pt x="414502" y="1066215"/>
                  </a:moveTo>
                  <a:lnTo>
                    <a:pt x="0" y="1066215"/>
                  </a:lnTo>
                  <a:lnTo>
                    <a:pt x="0" y="1117015"/>
                  </a:lnTo>
                  <a:lnTo>
                    <a:pt x="414502" y="1117015"/>
                  </a:lnTo>
                  <a:lnTo>
                    <a:pt x="414502" y="1066215"/>
                  </a:lnTo>
                  <a:close/>
                </a:path>
                <a:path w="1717675" h="1117600">
                  <a:moveTo>
                    <a:pt x="414502" y="710615"/>
                  </a:moveTo>
                  <a:lnTo>
                    <a:pt x="0" y="710615"/>
                  </a:lnTo>
                  <a:lnTo>
                    <a:pt x="0" y="774115"/>
                  </a:lnTo>
                  <a:lnTo>
                    <a:pt x="414502" y="774115"/>
                  </a:lnTo>
                  <a:lnTo>
                    <a:pt x="414502" y="710615"/>
                  </a:lnTo>
                  <a:close/>
                </a:path>
                <a:path w="1717675" h="1117600">
                  <a:moveTo>
                    <a:pt x="414502" y="596900"/>
                  </a:moveTo>
                  <a:lnTo>
                    <a:pt x="355295" y="596900"/>
                  </a:lnTo>
                  <a:lnTo>
                    <a:pt x="355295" y="419100"/>
                  </a:lnTo>
                  <a:lnTo>
                    <a:pt x="296075" y="419100"/>
                  </a:lnTo>
                  <a:lnTo>
                    <a:pt x="296075" y="647700"/>
                  </a:lnTo>
                  <a:lnTo>
                    <a:pt x="355295" y="647700"/>
                  </a:lnTo>
                  <a:lnTo>
                    <a:pt x="414502" y="647700"/>
                  </a:lnTo>
                  <a:lnTo>
                    <a:pt x="414502" y="596900"/>
                  </a:lnTo>
                  <a:close/>
                </a:path>
                <a:path w="1717675" h="1117600">
                  <a:moveTo>
                    <a:pt x="414502" y="355600"/>
                  </a:moveTo>
                  <a:lnTo>
                    <a:pt x="355295" y="355600"/>
                  </a:lnTo>
                  <a:lnTo>
                    <a:pt x="355295" y="419100"/>
                  </a:lnTo>
                  <a:lnTo>
                    <a:pt x="414502" y="419100"/>
                  </a:lnTo>
                  <a:lnTo>
                    <a:pt x="414502" y="355600"/>
                  </a:lnTo>
                  <a:close/>
                </a:path>
                <a:path w="1717675" h="1117600">
                  <a:moveTo>
                    <a:pt x="414502" y="241300"/>
                  </a:moveTo>
                  <a:lnTo>
                    <a:pt x="355295" y="241300"/>
                  </a:lnTo>
                  <a:lnTo>
                    <a:pt x="355295" y="177800"/>
                  </a:lnTo>
                  <a:lnTo>
                    <a:pt x="296075" y="177800"/>
                  </a:lnTo>
                  <a:lnTo>
                    <a:pt x="296075" y="292100"/>
                  </a:lnTo>
                  <a:lnTo>
                    <a:pt x="236867" y="292100"/>
                  </a:lnTo>
                  <a:lnTo>
                    <a:pt x="236867" y="355600"/>
                  </a:lnTo>
                  <a:lnTo>
                    <a:pt x="296075" y="355600"/>
                  </a:lnTo>
                  <a:lnTo>
                    <a:pt x="355295" y="355600"/>
                  </a:lnTo>
                  <a:lnTo>
                    <a:pt x="355295" y="292100"/>
                  </a:lnTo>
                  <a:lnTo>
                    <a:pt x="414502" y="292100"/>
                  </a:lnTo>
                  <a:lnTo>
                    <a:pt x="414502" y="241300"/>
                  </a:lnTo>
                  <a:close/>
                </a:path>
                <a:path w="1717675" h="1117600">
                  <a:moveTo>
                    <a:pt x="532930" y="1058379"/>
                  </a:moveTo>
                  <a:lnTo>
                    <a:pt x="473722" y="1058379"/>
                  </a:lnTo>
                  <a:lnTo>
                    <a:pt x="473722" y="1117600"/>
                  </a:lnTo>
                  <a:lnTo>
                    <a:pt x="532930" y="1117600"/>
                  </a:lnTo>
                  <a:lnTo>
                    <a:pt x="532930" y="1058379"/>
                  </a:lnTo>
                  <a:close/>
                </a:path>
                <a:path w="1717675" h="1117600">
                  <a:moveTo>
                    <a:pt x="532930" y="533400"/>
                  </a:moveTo>
                  <a:lnTo>
                    <a:pt x="473722" y="533400"/>
                  </a:lnTo>
                  <a:lnTo>
                    <a:pt x="473722" y="596900"/>
                  </a:lnTo>
                  <a:lnTo>
                    <a:pt x="532930" y="596900"/>
                  </a:lnTo>
                  <a:lnTo>
                    <a:pt x="532930" y="533400"/>
                  </a:lnTo>
                  <a:close/>
                </a:path>
                <a:path w="1717675" h="1117600">
                  <a:moveTo>
                    <a:pt x="592150" y="1058379"/>
                  </a:moveTo>
                  <a:lnTo>
                    <a:pt x="532942" y="1058379"/>
                  </a:lnTo>
                  <a:lnTo>
                    <a:pt x="532942" y="1117600"/>
                  </a:lnTo>
                  <a:lnTo>
                    <a:pt x="592150" y="1117600"/>
                  </a:lnTo>
                  <a:lnTo>
                    <a:pt x="592150" y="1058379"/>
                  </a:lnTo>
                  <a:close/>
                </a:path>
                <a:path w="1717675" h="1117600">
                  <a:moveTo>
                    <a:pt x="651370" y="596900"/>
                  </a:moveTo>
                  <a:lnTo>
                    <a:pt x="592150" y="596900"/>
                  </a:lnTo>
                  <a:lnTo>
                    <a:pt x="592150" y="533400"/>
                  </a:lnTo>
                  <a:lnTo>
                    <a:pt x="532942" y="533400"/>
                  </a:lnTo>
                  <a:lnTo>
                    <a:pt x="532942" y="774700"/>
                  </a:lnTo>
                  <a:lnTo>
                    <a:pt x="592150" y="774700"/>
                  </a:lnTo>
                  <a:lnTo>
                    <a:pt x="592150" y="647700"/>
                  </a:lnTo>
                  <a:lnTo>
                    <a:pt x="651370" y="647700"/>
                  </a:lnTo>
                  <a:lnTo>
                    <a:pt x="651370" y="596900"/>
                  </a:lnTo>
                  <a:close/>
                </a:path>
                <a:path w="1717675" h="1117600">
                  <a:moveTo>
                    <a:pt x="710577" y="469900"/>
                  </a:moveTo>
                  <a:lnTo>
                    <a:pt x="651370" y="469900"/>
                  </a:lnTo>
                  <a:lnTo>
                    <a:pt x="651370" y="533400"/>
                  </a:lnTo>
                  <a:lnTo>
                    <a:pt x="710577" y="533400"/>
                  </a:lnTo>
                  <a:lnTo>
                    <a:pt x="710577" y="469900"/>
                  </a:lnTo>
                  <a:close/>
                </a:path>
                <a:path w="1717675" h="1117600">
                  <a:moveTo>
                    <a:pt x="710577" y="355600"/>
                  </a:moveTo>
                  <a:lnTo>
                    <a:pt x="651370" y="355600"/>
                  </a:lnTo>
                  <a:lnTo>
                    <a:pt x="592150" y="355600"/>
                  </a:lnTo>
                  <a:lnTo>
                    <a:pt x="592150" y="241300"/>
                  </a:lnTo>
                  <a:lnTo>
                    <a:pt x="532942" y="241300"/>
                  </a:lnTo>
                  <a:lnTo>
                    <a:pt x="532942" y="419100"/>
                  </a:lnTo>
                  <a:lnTo>
                    <a:pt x="592150" y="419100"/>
                  </a:lnTo>
                  <a:lnTo>
                    <a:pt x="592150" y="469900"/>
                  </a:lnTo>
                  <a:lnTo>
                    <a:pt x="651370" y="469900"/>
                  </a:lnTo>
                  <a:lnTo>
                    <a:pt x="651370" y="419100"/>
                  </a:lnTo>
                  <a:lnTo>
                    <a:pt x="710577" y="419100"/>
                  </a:lnTo>
                  <a:lnTo>
                    <a:pt x="710577" y="355600"/>
                  </a:lnTo>
                  <a:close/>
                </a:path>
                <a:path w="1717675" h="1117600">
                  <a:moveTo>
                    <a:pt x="769797" y="711200"/>
                  </a:moveTo>
                  <a:lnTo>
                    <a:pt x="710577" y="711200"/>
                  </a:lnTo>
                  <a:lnTo>
                    <a:pt x="710577" y="647700"/>
                  </a:lnTo>
                  <a:lnTo>
                    <a:pt x="651370" y="647700"/>
                  </a:lnTo>
                  <a:lnTo>
                    <a:pt x="651370" y="774700"/>
                  </a:lnTo>
                  <a:lnTo>
                    <a:pt x="710577" y="774700"/>
                  </a:lnTo>
                  <a:lnTo>
                    <a:pt x="710577" y="825500"/>
                  </a:lnTo>
                  <a:lnTo>
                    <a:pt x="769797" y="825500"/>
                  </a:lnTo>
                  <a:lnTo>
                    <a:pt x="769797" y="711200"/>
                  </a:lnTo>
                  <a:close/>
                </a:path>
                <a:path w="1717675" h="1117600">
                  <a:moveTo>
                    <a:pt x="829005" y="999172"/>
                  </a:moveTo>
                  <a:lnTo>
                    <a:pt x="769797" y="999172"/>
                  </a:lnTo>
                  <a:lnTo>
                    <a:pt x="769797" y="1058379"/>
                  </a:lnTo>
                  <a:lnTo>
                    <a:pt x="829005" y="1058379"/>
                  </a:lnTo>
                  <a:lnTo>
                    <a:pt x="829005" y="999172"/>
                  </a:lnTo>
                  <a:close/>
                </a:path>
                <a:path w="1717675" h="1117600">
                  <a:moveTo>
                    <a:pt x="829005" y="889000"/>
                  </a:moveTo>
                  <a:lnTo>
                    <a:pt x="769797" y="889000"/>
                  </a:lnTo>
                  <a:lnTo>
                    <a:pt x="710577" y="889000"/>
                  </a:lnTo>
                  <a:lnTo>
                    <a:pt x="710577" y="952500"/>
                  </a:lnTo>
                  <a:lnTo>
                    <a:pt x="769797" y="952500"/>
                  </a:lnTo>
                  <a:lnTo>
                    <a:pt x="829005" y="952500"/>
                  </a:lnTo>
                  <a:lnTo>
                    <a:pt x="829005" y="889000"/>
                  </a:lnTo>
                  <a:close/>
                </a:path>
                <a:path w="1717675" h="1117600">
                  <a:moveTo>
                    <a:pt x="829005" y="647700"/>
                  </a:moveTo>
                  <a:lnTo>
                    <a:pt x="769797" y="647700"/>
                  </a:lnTo>
                  <a:lnTo>
                    <a:pt x="769797" y="711200"/>
                  </a:lnTo>
                  <a:lnTo>
                    <a:pt x="829005" y="711200"/>
                  </a:lnTo>
                  <a:lnTo>
                    <a:pt x="829005" y="647700"/>
                  </a:lnTo>
                  <a:close/>
                </a:path>
                <a:path w="1717675" h="1117600">
                  <a:moveTo>
                    <a:pt x="829005" y="533400"/>
                  </a:moveTo>
                  <a:lnTo>
                    <a:pt x="769797" y="533400"/>
                  </a:lnTo>
                  <a:lnTo>
                    <a:pt x="769797" y="596900"/>
                  </a:lnTo>
                  <a:lnTo>
                    <a:pt x="829005" y="596900"/>
                  </a:lnTo>
                  <a:lnTo>
                    <a:pt x="829005" y="533400"/>
                  </a:lnTo>
                  <a:close/>
                </a:path>
                <a:path w="1717675" h="1117600">
                  <a:moveTo>
                    <a:pt x="947445" y="711200"/>
                  </a:moveTo>
                  <a:lnTo>
                    <a:pt x="888225" y="711200"/>
                  </a:lnTo>
                  <a:lnTo>
                    <a:pt x="888225" y="647700"/>
                  </a:lnTo>
                  <a:lnTo>
                    <a:pt x="829017" y="647700"/>
                  </a:lnTo>
                  <a:lnTo>
                    <a:pt x="829017" y="774700"/>
                  </a:lnTo>
                  <a:lnTo>
                    <a:pt x="888225" y="774700"/>
                  </a:lnTo>
                  <a:lnTo>
                    <a:pt x="888225" y="825500"/>
                  </a:lnTo>
                  <a:lnTo>
                    <a:pt x="947445" y="825500"/>
                  </a:lnTo>
                  <a:lnTo>
                    <a:pt x="947445" y="711200"/>
                  </a:lnTo>
                  <a:close/>
                </a:path>
                <a:path w="1717675" h="1117600">
                  <a:moveTo>
                    <a:pt x="947445" y="419100"/>
                  </a:moveTo>
                  <a:lnTo>
                    <a:pt x="888225" y="419100"/>
                  </a:lnTo>
                  <a:lnTo>
                    <a:pt x="829017" y="419100"/>
                  </a:lnTo>
                  <a:lnTo>
                    <a:pt x="829017" y="292100"/>
                  </a:lnTo>
                  <a:lnTo>
                    <a:pt x="769797" y="292100"/>
                  </a:lnTo>
                  <a:lnTo>
                    <a:pt x="710577" y="292100"/>
                  </a:lnTo>
                  <a:lnTo>
                    <a:pt x="710577" y="355600"/>
                  </a:lnTo>
                  <a:lnTo>
                    <a:pt x="769797" y="355600"/>
                  </a:lnTo>
                  <a:lnTo>
                    <a:pt x="769797" y="419100"/>
                  </a:lnTo>
                  <a:lnTo>
                    <a:pt x="710577" y="419100"/>
                  </a:lnTo>
                  <a:lnTo>
                    <a:pt x="710577" y="469900"/>
                  </a:lnTo>
                  <a:lnTo>
                    <a:pt x="769797" y="469900"/>
                  </a:lnTo>
                  <a:lnTo>
                    <a:pt x="829017" y="469900"/>
                  </a:lnTo>
                  <a:lnTo>
                    <a:pt x="829017" y="533400"/>
                  </a:lnTo>
                  <a:lnTo>
                    <a:pt x="888225" y="533400"/>
                  </a:lnTo>
                  <a:lnTo>
                    <a:pt x="888225" y="596900"/>
                  </a:lnTo>
                  <a:lnTo>
                    <a:pt x="947445" y="596900"/>
                  </a:lnTo>
                  <a:lnTo>
                    <a:pt x="947445" y="419100"/>
                  </a:lnTo>
                  <a:close/>
                </a:path>
                <a:path w="1717675" h="1117600">
                  <a:moveTo>
                    <a:pt x="1184287" y="1058379"/>
                  </a:moveTo>
                  <a:lnTo>
                    <a:pt x="1125080" y="1058379"/>
                  </a:lnTo>
                  <a:lnTo>
                    <a:pt x="1125080" y="999172"/>
                  </a:lnTo>
                  <a:lnTo>
                    <a:pt x="1065860" y="999172"/>
                  </a:lnTo>
                  <a:lnTo>
                    <a:pt x="1065860" y="880745"/>
                  </a:lnTo>
                  <a:lnTo>
                    <a:pt x="1006652" y="880745"/>
                  </a:lnTo>
                  <a:lnTo>
                    <a:pt x="1006652" y="999172"/>
                  </a:lnTo>
                  <a:lnTo>
                    <a:pt x="947445" y="999172"/>
                  </a:lnTo>
                  <a:lnTo>
                    <a:pt x="888225" y="999172"/>
                  </a:lnTo>
                  <a:lnTo>
                    <a:pt x="829017" y="999172"/>
                  </a:lnTo>
                  <a:lnTo>
                    <a:pt x="829017" y="1117600"/>
                  </a:lnTo>
                  <a:lnTo>
                    <a:pt x="888225" y="1117600"/>
                  </a:lnTo>
                  <a:lnTo>
                    <a:pt x="888225" y="1058379"/>
                  </a:lnTo>
                  <a:lnTo>
                    <a:pt x="947445" y="1058379"/>
                  </a:lnTo>
                  <a:lnTo>
                    <a:pt x="1006652" y="1058379"/>
                  </a:lnTo>
                  <a:lnTo>
                    <a:pt x="1006652" y="1117600"/>
                  </a:lnTo>
                  <a:lnTo>
                    <a:pt x="1065860" y="1117600"/>
                  </a:lnTo>
                  <a:lnTo>
                    <a:pt x="1125080" y="1117600"/>
                  </a:lnTo>
                  <a:lnTo>
                    <a:pt x="1184287" y="1117600"/>
                  </a:lnTo>
                  <a:lnTo>
                    <a:pt x="1184287" y="1058379"/>
                  </a:lnTo>
                  <a:close/>
                </a:path>
                <a:path w="1717675" h="1117600">
                  <a:moveTo>
                    <a:pt x="1184287" y="880745"/>
                  </a:moveTo>
                  <a:lnTo>
                    <a:pt x="1125080" y="880745"/>
                  </a:lnTo>
                  <a:lnTo>
                    <a:pt x="1125080" y="939965"/>
                  </a:lnTo>
                  <a:lnTo>
                    <a:pt x="1184287" y="939965"/>
                  </a:lnTo>
                  <a:lnTo>
                    <a:pt x="1184287" y="880745"/>
                  </a:lnTo>
                  <a:close/>
                </a:path>
                <a:path w="1717675" h="1117600">
                  <a:moveTo>
                    <a:pt x="1184287" y="241300"/>
                  </a:moveTo>
                  <a:lnTo>
                    <a:pt x="1125080" y="241300"/>
                  </a:lnTo>
                  <a:lnTo>
                    <a:pt x="1125080" y="177800"/>
                  </a:lnTo>
                  <a:lnTo>
                    <a:pt x="1065860" y="177800"/>
                  </a:lnTo>
                  <a:lnTo>
                    <a:pt x="1065860" y="292100"/>
                  </a:lnTo>
                  <a:lnTo>
                    <a:pt x="1006652" y="292100"/>
                  </a:lnTo>
                  <a:lnTo>
                    <a:pt x="947445" y="292100"/>
                  </a:lnTo>
                  <a:lnTo>
                    <a:pt x="947445" y="355600"/>
                  </a:lnTo>
                  <a:lnTo>
                    <a:pt x="1006652" y="355600"/>
                  </a:lnTo>
                  <a:lnTo>
                    <a:pt x="1006652" y="825500"/>
                  </a:lnTo>
                  <a:lnTo>
                    <a:pt x="1065860" y="825500"/>
                  </a:lnTo>
                  <a:lnTo>
                    <a:pt x="1065860" y="419100"/>
                  </a:lnTo>
                  <a:lnTo>
                    <a:pt x="1125080" y="419100"/>
                  </a:lnTo>
                  <a:lnTo>
                    <a:pt x="1125080" y="292100"/>
                  </a:lnTo>
                  <a:lnTo>
                    <a:pt x="1184287" y="292100"/>
                  </a:lnTo>
                  <a:lnTo>
                    <a:pt x="1184287" y="241300"/>
                  </a:lnTo>
                  <a:close/>
                </a:path>
                <a:path w="1717675" h="1117600">
                  <a:moveTo>
                    <a:pt x="1243520" y="952500"/>
                  </a:moveTo>
                  <a:lnTo>
                    <a:pt x="1184300" y="952500"/>
                  </a:lnTo>
                  <a:lnTo>
                    <a:pt x="1184300" y="1003300"/>
                  </a:lnTo>
                  <a:lnTo>
                    <a:pt x="1243520" y="1003300"/>
                  </a:lnTo>
                  <a:lnTo>
                    <a:pt x="1243520" y="952500"/>
                  </a:lnTo>
                  <a:close/>
                </a:path>
                <a:path w="1717675" h="1117600">
                  <a:moveTo>
                    <a:pt x="1243520" y="292100"/>
                  </a:moveTo>
                  <a:lnTo>
                    <a:pt x="1184300" y="292100"/>
                  </a:lnTo>
                  <a:lnTo>
                    <a:pt x="1184300" y="419100"/>
                  </a:lnTo>
                  <a:lnTo>
                    <a:pt x="1243520" y="419100"/>
                  </a:lnTo>
                  <a:lnTo>
                    <a:pt x="1243520" y="292100"/>
                  </a:lnTo>
                  <a:close/>
                </a:path>
                <a:path w="1717675" h="1117600">
                  <a:moveTo>
                    <a:pt x="1361935" y="711200"/>
                  </a:moveTo>
                  <a:lnTo>
                    <a:pt x="1302727" y="711200"/>
                  </a:lnTo>
                  <a:lnTo>
                    <a:pt x="1302727" y="774700"/>
                  </a:lnTo>
                  <a:lnTo>
                    <a:pt x="1361935" y="774700"/>
                  </a:lnTo>
                  <a:lnTo>
                    <a:pt x="1361935" y="711200"/>
                  </a:lnTo>
                  <a:close/>
                </a:path>
                <a:path w="1717675" h="1117600">
                  <a:moveTo>
                    <a:pt x="1421155" y="419100"/>
                  </a:moveTo>
                  <a:lnTo>
                    <a:pt x="1361935" y="419100"/>
                  </a:lnTo>
                  <a:lnTo>
                    <a:pt x="1361935" y="355600"/>
                  </a:lnTo>
                  <a:lnTo>
                    <a:pt x="1302727" y="355600"/>
                  </a:lnTo>
                  <a:lnTo>
                    <a:pt x="1302727" y="469900"/>
                  </a:lnTo>
                  <a:lnTo>
                    <a:pt x="1361935" y="469900"/>
                  </a:lnTo>
                  <a:lnTo>
                    <a:pt x="1421155" y="469900"/>
                  </a:lnTo>
                  <a:lnTo>
                    <a:pt x="1421155" y="419100"/>
                  </a:lnTo>
                  <a:close/>
                </a:path>
                <a:path w="1717675" h="1117600">
                  <a:moveTo>
                    <a:pt x="1421155" y="114300"/>
                  </a:moveTo>
                  <a:lnTo>
                    <a:pt x="1361935" y="114300"/>
                  </a:lnTo>
                  <a:lnTo>
                    <a:pt x="1361935" y="355600"/>
                  </a:lnTo>
                  <a:lnTo>
                    <a:pt x="1421155" y="355600"/>
                  </a:lnTo>
                  <a:lnTo>
                    <a:pt x="1421155" y="114300"/>
                  </a:lnTo>
                  <a:close/>
                </a:path>
                <a:path w="1717675" h="1117600">
                  <a:moveTo>
                    <a:pt x="1480362" y="596900"/>
                  </a:moveTo>
                  <a:lnTo>
                    <a:pt x="1421155" y="596900"/>
                  </a:lnTo>
                  <a:lnTo>
                    <a:pt x="1361935" y="596900"/>
                  </a:lnTo>
                  <a:lnTo>
                    <a:pt x="1302727" y="596900"/>
                  </a:lnTo>
                  <a:lnTo>
                    <a:pt x="1243520" y="596900"/>
                  </a:lnTo>
                  <a:lnTo>
                    <a:pt x="1243520" y="469900"/>
                  </a:lnTo>
                  <a:lnTo>
                    <a:pt x="1184300" y="469900"/>
                  </a:lnTo>
                  <a:lnTo>
                    <a:pt x="1184300" y="419100"/>
                  </a:lnTo>
                  <a:lnTo>
                    <a:pt x="1125080" y="419100"/>
                  </a:lnTo>
                  <a:lnTo>
                    <a:pt x="1125080" y="647700"/>
                  </a:lnTo>
                  <a:lnTo>
                    <a:pt x="1184300" y="647700"/>
                  </a:lnTo>
                  <a:lnTo>
                    <a:pt x="1184300" y="889000"/>
                  </a:lnTo>
                  <a:lnTo>
                    <a:pt x="1243520" y="889000"/>
                  </a:lnTo>
                  <a:lnTo>
                    <a:pt x="1243520" y="647700"/>
                  </a:lnTo>
                  <a:lnTo>
                    <a:pt x="1302727" y="647700"/>
                  </a:lnTo>
                  <a:lnTo>
                    <a:pt x="1361935" y="647700"/>
                  </a:lnTo>
                  <a:lnTo>
                    <a:pt x="1421155" y="647700"/>
                  </a:lnTo>
                  <a:lnTo>
                    <a:pt x="1421155" y="825500"/>
                  </a:lnTo>
                  <a:lnTo>
                    <a:pt x="1361935" y="825500"/>
                  </a:lnTo>
                  <a:lnTo>
                    <a:pt x="1302727" y="825500"/>
                  </a:lnTo>
                  <a:lnTo>
                    <a:pt x="1302727" y="1058379"/>
                  </a:lnTo>
                  <a:lnTo>
                    <a:pt x="1243520" y="1058379"/>
                  </a:lnTo>
                  <a:lnTo>
                    <a:pt x="1243520" y="1117600"/>
                  </a:lnTo>
                  <a:lnTo>
                    <a:pt x="1302727" y="1117600"/>
                  </a:lnTo>
                  <a:lnTo>
                    <a:pt x="1302727" y="1066800"/>
                  </a:lnTo>
                  <a:lnTo>
                    <a:pt x="1361935" y="1066800"/>
                  </a:lnTo>
                  <a:lnTo>
                    <a:pt x="1421155" y="1066800"/>
                  </a:lnTo>
                  <a:lnTo>
                    <a:pt x="1421155" y="952500"/>
                  </a:lnTo>
                  <a:lnTo>
                    <a:pt x="1361935" y="952500"/>
                  </a:lnTo>
                  <a:lnTo>
                    <a:pt x="1361935" y="889000"/>
                  </a:lnTo>
                  <a:lnTo>
                    <a:pt x="1421155" y="889000"/>
                  </a:lnTo>
                  <a:lnTo>
                    <a:pt x="1421155" y="952500"/>
                  </a:lnTo>
                  <a:lnTo>
                    <a:pt x="1480362" y="952500"/>
                  </a:lnTo>
                  <a:lnTo>
                    <a:pt x="1480362" y="596900"/>
                  </a:lnTo>
                  <a:close/>
                </a:path>
                <a:path w="1717675" h="1117600">
                  <a:moveTo>
                    <a:pt x="1598790" y="1058379"/>
                  </a:moveTo>
                  <a:lnTo>
                    <a:pt x="1539582" y="1058379"/>
                  </a:lnTo>
                  <a:lnTo>
                    <a:pt x="1480362" y="1058379"/>
                  </a:lnTo>
                  <a:lnTo>
                    <a:pt x="1480362" y="1117600"/>
                  </a:lnTo>
                  <a:lnTo>
                    <a:pt x="1539582" y="1117600"/>
                  </a:lnTo>
                  <a:lnTo>
                    <a:pt x="1598790" y="1117600"/>
                  </a:lnTo>
                  <a:lnTo>
                    <a:pt x="1598790" y="1058379"/>
                  </a:lnTo>
                  <a:close/>
                </a:path>
                <a:path w="1717675" h="1117600">
                  <a:moveTo>
                    <a:pt x="1658010" y="774700"/>
                  </a:moveTo>
                  <a:lnTo>
                    <a:pt x="1598803" y="774700"/>
                  </a:lnTo>
                  <a:lnTo>
                    <a:pt x="1598803" y="825500"/>
                  </a:lnTo>
                  <a:lnTo>
                    <a:pt x="1658010" y="825500"/>
                  </a:lnTo>
                  <a:lnTo>
                    <a:pt x="1658010" y="774700"/>
                  </a:lnTo>
                  <a:close/>
                </a:path>
                <a:path w="1717675" h="1117600">
                  <a:moveTo>
                    <a:pt x="1658010" y="647700"/>
                  </a:moveTo>
                  <a:lnTo>
                    <a:pt x="1598803" y="647700"/>
                  </a:lnTo>
                  <a:lnTo>
                    <a:pt x="1598803" y="711200"/>
                  </a:lnTo>
                  <a:lnTo>
                    <a:pt x="1658010" y="711200"/>
                  </a:lnTo>
                  <a:lnTo>
                    <a:pt x="1658010" y="647700"/>
                  </a:lnTo>
                  <a:close/>
                </a:path>
                <a:path w="1717675" h="1117600">
                  <a:moveTo>
                    <a:pt x="1717230" y="1003300"/>
                  </a:moveTo>
                  <a:lnTo>
                    <a:pt x="1658010" y="1003300"/>
                  </a:lnTo>
                  <a:lnTo>
                    <a:pt x="1598803" y="1003300"/>
                  </a:lnTo>
                  <a:lnTo>
                    <a:pt x="1598803" y="1066800"/>
                  </a:lnTo>
                  <a:lnTo>
                    <a:pt x="1658010" y="1066800"/>
                  </a:lnTo>
                  <a:lnTo>
                    <a:pt x="1717230" y="1066800"/>
                  </a:lnTo>
                  <a:lnTo>
                    <a:pt x="1717230" y="1003300"/>
                  </a:lnTo>
                  <a:close/>
                </a:path>
                <a:path w="1717675" h="1117600">
                  <a:moveTo>
                    <a:pt x="1717230" y="419100"/>
                  </a:moveTo>
                  <a:lnTo>
                    <a:pt x="1658010" y="419100"/>
                  </a:lnTo>
                  <a:lnTo>
                    <a:pt x="1658010" y="469900"/>
                  </a:lnTo>
                  <a:lnTo>
                    <a:pt x="1717230" y="469900"/>
                  </a:lnTo>
                  <a:lnTo>
                    <a:pt x="1717230" y="419100"/>
                  </a:lnTo>
                  <a:close/>
                </a:path>
              </a:pathLst>
            </a:custGeom>
            <a:grpFill/>
          </p:spPr>
          <p:txBody>
            <a:bodyPr wrap="square" lIns="0" tIns="0" rIns="0" bIns="0" rtlCol="0"/>
            <a:lstStyle/>
            <a:p>
              <a:endParaRPr sz="1092"/>
            </a:p>
          </p:txBody>
        </p:sp>
        <p:sp>
          <p:nvSpPr>
            <p:cNvPr id="27" name="object 31">
              <a:extLst>
                <a:ext uri="{FF2B5EF4-FFF2-40B4-BE49-F238E27FC236}">
                  <a16:creationId xmlns:a16="http://schemas.microsoft.com/office/drawing/2014/main" id="{8A57F54A-85CC-0BEF-48A7-137F534CEF59}"/>
                </a:ext>
              </a:extLst>
            </p:cNvPr>
            <p:cNvSpPr/>
            <p:nvPr/>
          </p:nvSpPr>
          <p:spPr>
            <a:xfrm>
              <a:off x="10159733" y="6631146"/>
              <a:ext cx="1717675" cy="1717675"/>
            </a:xfrm>
            <a:custGeom>
              <a:avLst/>
              <a:gdLst/>
              <a:ahLst/>
              <a:cxnLst/>
              <a:rect l="l" t="t" r="r" b="b"/>
              <a:pathLst>
                <a:path w="1717675" h="1717675">
                  <a:moveTo>
                    <a:pt x="59220" y="1374140"/>
                  </a:moveTo>
                  <a:lnTo>
                    <a:pt x="12" y="1374140"/>
                  </a:lnTo>
                  <a:lnTo>
                    <a:pt x="12" y="1666240"/>
                  </a:lnTo>
                  <a:lnTo>
                    <a:pt x="59220" y="1666240"/>
                  </a:lnTo>
                  <a:lnTo>
                    <a:pt x="59220" y="1374140"/>
                  </a:lnTo>
                  <a:close/>
                </a:path>
                <a:path w="1717675" h="1717675">
                  <a:moveTo>
                    <a:pt x="59220" y="485724"/>
                  </a:moveTo>
                  <a:lnTo>
                    <a:pt x="0" y="485724"/>
                  </a:lnTo>
                  <a:lnTo>
                    <a:pt x="0" y="536524"/>
                  </a:lnTo>
                  <a:lnTo>
                    <a:pt x="59220" y="536524"/>
                  </a:lnTo>
                  <a:lnTo>
                    <a:pt x="59220" y="485724"/>
                  </a:lnTo>
                  <a:close/>
                </a:path>
                <a:path w="1717675" h="1717675">
                  <a:moveTo>
                    <a:pt x="118427" y="663524"/>
                  </a:moveTo>
                  <a:lnTo>
                    <a:pt x="59220" y="663524"/>
                  </a:lnTo>
                  <a:lnTo>
                    <a:pt x="59220" y="714324"/>
                  </a:lnTo>
                  <a:lnTo>
                    <a:pt x="118427" y="714324"/>
                  </a:lnTo>
                  <a:lnTo>
                    <a:pt x="118427" y="663524"/>
                  </a:lnTo>
                  <a:close/>
                </a:path>
                <a:path w="1717675" h="1717675">
                  <a:moveTo>
                    <a:pt x="118427" y="536524"/>
                  </a:moveTo>
                  <a:lnTo>
                    <a:pt x="59220" y="536524"/>
                  </a:lnTo>
                  <a:lnTo>
                    <a:pt x="59220" y="600024"/>
                  </a:lnTo>
                  <a:lnTo>
                    <a:pt x="118427" y="600024"/>
                  </a:lnTo>
                  <a:lnTo>
                    <a:pt x="118427" y="536524"/>
                  </a:lnTo>
                  <a:close/>
                </a:path>
                <a:path w="1717675" h="1717675">
                  <a:moveTo>
                    <a:pt x="177647" y="777824"/>
                  </a:moveTo>
                  <a:lnTo>
                    <a:pt x="118440" y="777824"/>
                  </a:lnTo>
                  <a:lnTo>
                    <a:pt x="118440" y="841324"/>
                  </a:lnTo>
                  <a:lnTo>
                    <a:pt x="177647" y="841324"/>
                  </a:lnTo>
                  <a:lnTo>
                    <a:pt x="177647" y="777824"/>
                  </a:lnTo>
                  <a:close/>
                </a:path>
                <a:path w="1717675" h="1717675">
                  <a:moveTo>
                    <a:pt x="177647" y="600024"/>
                  </a:moveTo>
                  <a:lnTo>
                    <a:pt x="118440" y="600024"/>
                  </a:lnTo>
                  <a:lnTo>
                    <a:pt x="118440" y="663524"/>
                  </a:lnTo>
                  <a:lnTo>
                    <a:pt x="177647" y="663524"/>
                  </a:lnTo>
                  <a:lnTo>
                    <a:pt x="177647" y="600024"/>
                  </a:lnTo>
                  <a:close/>
                </a:path>
                <a:path w="1717675" h="1717675">
                  <a:moveTo>
                    <a:pt x="177647" y="485724"/>
                  </a:moveTo>
                  <a:lnTo>
                    <a:pt x="118440" y="485724"/>
                  </a:lnTo>
                  <a:lnTo>
                    <a:pt x="118440" y="536524"/>
                  </a:lnTo>
                  <a:lnTo>
                    <a:pt x="177647" y="536524"/>
                  </a:lnTo>
                  <a:lnTo>
                    <a:pt x="177647" y="485724"/>
                  </a:lnTo>
                  <a:close/>
                </a:path>
                <a:path w="1717675" h="1717675">
                  <a:moveTo>
                    <a:pt x="296075" y="130124"/>
                  </a:moveTo>
                  <a:lnTo>
                    <a:pt x="118440" y="130124"/>
                  </a:lnTo>
                  <a:lnTo>
                    <a:pt x="118440" y="307924"/>
                  </a:lnTo>
                  <a:lnTo>
                    <a:pt x="296075" y="307924"/>
                  </a:lnTo>
                  <a:lnTo>
                    <a:pt x="296075" y="130124"/>
                  </a:lnTo>
                  <a:close/>
                </a:path>
                <a:path w="1717675" h="1717675">
                  <a:moveTo>
                    <a:pt x="414502" y="714324"/>
                  </a:moveTo>
                  <a:lnTo>
                    <a:pt x="355295" y="714324"/>
                  </a:lnTo>
                  <a:lnTo>
                    <a:pt x="355295" y="777824"/>
                  </a:lnTo>
                  <a:lnTo>
                    <a:pt x="414502" y="777824"/>
                  </a:lnTo>
                  <a:lnTo>
                    <a:pt x="414502" y="714324"/>
                  </a:lnTo>
                  <a:close/>
                </a:path>
                <a:path w="1717675" h="1717675">
                  <a:moveTo>
                    <a:pt x="414502" y="358140"/>
                  </a:moveTo>
                  <a:lnTo>
                    <a:pt x="0" y="358140"/>
                  </a:lnTo>
                  <a:lnTo>
                    <a:pt x="0" y="421640"/>
                  </a:lnTo>
                  <a:lnTo>
                    <a:pt x="414502" y="421640"/>
                  </a:lnTo>
                  <a:lnTo>
                    <a:pt x="414502" y="358140"/>
                  </a:lnTo>
                  <a:close/>
                </a:path>
                <a:path w="1717675" h="1717675">
                  <a:moveTo>
                    <a:pt x="414502" y="2540"/>
                  </a:moveTo>
                  <a:lnTo>
                    <a:pt x="0" y="2540"/>
                  </a:lnTo>
                  <a:lnTo>
                    <a:pt x="0" y="66040"/>
                  </a:lnTo>
                  <a:lnTo>
                    <a:pt x="414502" y="66040"/>
                  </a:lnTo>
                  <a:lnTo>
                    <a:pt x="414502" y="2540"/>
                  </a:lnTo>
                  <a:close/>
                </a:path>
                <a:path w="1717675" h="1717675">
                  <a:moveTo>
                    <a:pt x="414515" y="1374736"/>
                  </a:moveTo>
                  <a:lnTo>
                    <a:pt x="355295" y="1374736"/>
                  </a:lnTo>
                  <a:lnTo>
                    <a:pt x="355295" y="1666836"/>
                  </a:lnTo>
                  <a:lnTo>
                    <a:pt x="414515" y="1666836"/>
                  </a:lnTo>
                  <a:lnTo>
                    <a:pt x="414515" y="1374736"/>
                  </a:lnTo>
                  <a:close/>
                </a:path>
                <a:path w="1717675" h="1717675">
                  <a:moveTo>
                    <a:pt x="473722" y="777824"/>
                  </a:moveTo>
                  <a:lnTo>
                    <a:pt x="414502" y="777824"/>
                  </a:lnTo>
                  <a:lnTo>
                    <a:pt x="414502" y="841324"/>
                  </a:lnTo>
                  <a:lnTo>
                    <a:pt x="473722" y="841324"/>
                  </a:lnTo>
                  <a:lnTo>
                    <a:pt x="473722" y="777824"/>
                  </a:lnTo>
                  <a:close/>
                </a:path>
                <a:path w="1717675" h="1717675">
                  <a:moveTo>
                    <a:pt x="473722" y="600024"/>
                  </a:moveTo>
                  <a:lnTo>
                    <a:pt x="414502" y="600024"/>
                  </a:lnTo>
                  <a:lnTo>
                    <a:pt x="414502" y="663524"/>
                  </a:lnTo>
                  <a:lnTo>
                    <a:pt x="473722" y="663524"/>
                  </a:lnTo>
                  <a:lnTo>
                    <a:pt x="473722" y="600024"/>
                  </a:lnTo>
                  <a:close/>
                </a:path>
                <a:path w="1717675" h="1717675">
                  <a:moveTo>
                    <a:pt x="473722" y="485724"/>
                  </a:moveTo>
                  <a:lnTo>
                    <a:pt x="414502" y="485724"/>
                  </a:lnTo>
                  <a:lnTo>
                    <a:pt x="355295" y="485724"/>
                  </a:lnTo>
                  <a:lnTo>
                    <a:pt x="296075" y="485724"/>
                  </a:lnTo>
                  <a:lnTo>
                    <a:pt x="296075" y="663524"/>
                  </a:lnTo>
                  <a:lnTo>
                    <a:pt x="355295" y="663524"/>
                  </a:lnTo>
                  <a:lnTo>
                    <a:pt x="355295" y="536524"/>
                  </a:lnTo>
                  <a:lnTo>
                    <a:pt x="414502" y="536524"/>
                  </a:lnTo>
                  <a:lnTo>
                    <a:pt x="473722" y="536524"/>
                  </a:lnTo>
                  <a:lnTo>
                    <a:pt x="473722" y="485724"/>
                  </a:lnTo>
                  <a:close/>
                </a:path>
                <a:path w="1717675" h="1717675">
                  <a:moveTo>
                    <a:pt x="532930" y="180924"/>
                  </a:moveTo>
                  <a:lnTo>
                    <a:pt x="473722" y="180924"/>
                  </a:lnTo>
                  <a:lnTo>
                    <a:pt x="473722" y="244424"/>
                  </a:lnTo>
                  <a:lnTo>
                    <a:pt x="532930" y="244424"/>
                  </a:lnTo>
                  <a:lnTo>
                    <a:pt x="532930" y="180924"/>
                  </a:lnTo>
                  <a:close/>
                </a:path>
                <a:path w="1717675" h="1717675">
                  <a:moveTo>
                    <a:pt x="532930" y="66624"/>
                  </a:moveTo>
                  <a:lnTo>
                    <a:pt x="473722" y="66624"/>
                  </a:lnTo>
                  <a:lnTo>
                    <a:pt x="473722" y="130124"/>
                  </a:lnTo>
                  <a:lnTo>
                    <a:pt x="532930" y="130124"/>
                  </a:lnTo>
                  <a:lnTo>
                    <a:pt x="532930" y="66624"/>
                  </a:lnTo>
                  <a:close/>
                </a:path>
                <a:path w="1717675" h="1717675">
                  <a:moveTo>
                    <a:pt x="532942" y="1666836"/>
                  </a:moveTo>
                  <a:lnTo>
                    <a:pt x="532930" y="1717636"/>
                  </a:lnTo>
                  <a:lnTo>
                    <a:pt x="532942" y="1666836"/>
                  </a:lnTo>
                  <a:close/>
                </a:path>
                <a:path w="1717675" h="1717675">
                  <a:moveTo>
                    <a:pt x="592150" y="307924"/>
                  </a:moveTo>
                  <a:lnTo>
                    <a:pt x="532942" y="307924"/>
                  </a:lnTo>
                  <a:lnTo>
                    <a:pt x="532942" y="358724"/>
                  </a:lnTo>
                  <a:lnTo>
                    <a:pt x="592150" y="358724"/>
                  </a:lnTo>
                  <a:lnTo>
                    <a:pt x="592150" y="307924"/>
                  </a:lnTo>
                  <a:close/>
                </a:path>
                <a:path w="1717675" h="1717675">
                  <a:moveTo>
                    <a:pt x="651370" y="485724"/>
                  </a:moveTo>
                  <a:lnTo>
                    <a:pt x="592150" y="485724"/>
                  </a:lnTo>
                  <a:lnTo>
                    <a:pt x="592150" y="841324"/>
                  </a:lnTo>
                  <a:lnTo>
                    <a:pt x="651370" y="841324"/>
                  </a:lnTo>
                  <a:lnTo>
                    <a:pt x="651370" y="485724"/>
                  </a:lnTo>
                  <a:close/>
                </a:path>
                <a:path w="1717675" h="1717675">
                  <a:moveTo>
                    <a:pt x="651370" y="358724"/>
                  </a:moveTo>
                  <a:lnTo>
                    <a:pt x="592150" y="358724"/>
                  </a:lnTo>
                  <a:lnTo>
                    <a:pt x="592150" y="422224"/>
                  </a:lnTo>
                  <a:lnTo>
                    <a:pt x="651370" y="422224"/>
                  </a:lnTo>
                  <a:lnTo>
                    <a:pt x="651370" y="358724"/>
                  </a:lnTo>
                  <a:close/>
                </a:path>
                <a:path w="1717675" h="1717675">
                  <a:moveTo>
                    <a:pt x="651370" y="244424"/>
                  </a:moveTo>
                  <a:lnTo>
                    <a:pt x="592150" y="244424"/>
                  </a:lnTo>
                  <a:lnTo>
                    <a:pt x="592150" y="307924"/>
                  </a:lnTo>
                  <a:lnTo>
                    <a:pt x="651370" y="307924"/>
                  </a:lnTo>
                  <a:lnTo>
                    <a:pt x="651370" y="244424"/>
                  </a:lnTo>
                  <a:close/>
                </a:path>
                <a:path w="1717675" h="1717675">
                  <a:moveTo>
                    <a:pt x="710577" y="66624"/>
                  </a:moveTo>
                  <a:lnTo>
                    <a:pt x="651370" y="66624"/>
                  </a:lnTo>
                  <a:lnTo>
                    <a:pt x="651370" y="244424"/>
                  </a:lnTo>
                  <a:lnTo>
                    <a:pt x="710577" y="244424"/>
                  </a:lnTo>
                  <a:lnTo>
                    <a:pt x="710577" y="66624"/>
                  </a:lnTo>
                  <a:close/>
                </a:path>
                <a:path w="1717675" h="1717675">
                  <a:moveTo>
                    <a:pt x="829005" y="244424"/>
                  </a:moveTo>
                  <a:lnTo>
                    <a:pt x="769797" y="244424"/>
                  </a:lnTo>
                  <a:lnTo>
                    <a:pt x="769797" y="307924"/>
                  </a:lnTo>
                  <a:lnTo>
                    <a:pt x="829005" y="307924"/>
                  </a:lnTo>
                  <a:lnTo>
                    <a:pt x="829005" y="244424"/>
                  </a:lnTo>
                  <a:close/>
                </a:path>
                <a:path w="1717675" h="1717675">
                  <a:moveTo>
                    <a:pt x="829017" y="485724"/>
                  </a:moveTo>
                  <a:lnTo>
                    <a:pt x="769797" y="485724"/>
                  </a:lnTo>
                  <a:lnTo>
                    <a:pt x="769797" y="536524"/>
                  </a:lnTo>
                  <a:lnTo>
                    <a:pt x="710577" y="536524"/>
                  </a:lnTo>
                  <a:lnTo>
                    <a:pt x="710577" y="600024"/>
                  </a:lnTo>
                  <a:lnTo>
                    <a:pt x="769797" y="600024"/>
                  </a:lnTo>
                  <a:lnTo>
                    <a:pt x="769797" y="777824"/>
                  </a:lnTo>
                  <a:lnTo>
                    <a:pt x="710577" y="777824"/>
                  </a:lnTo>
                  <a:lnTo>
                    <a:pt x="710577" y="841324"/>
                  </a:lnTo>
                  <a:lnTo>
                    <a:pt x="769797" y="841324"/>
                  </a:lnTo>
                  <a:lnTo>
                    <a:pt x="829017" y="841324"/>
                  </a:lnTo>
                  <a:lnTo>
                    <a:pt x="829017" y="485724"/>
                  </a:lnTo>
                  <a:close/>
                </a:path>
                <a:path w="1717675" h="1717675">
                  <a:moveTo>
                    <a:pt x="888212" y="1603336"/>
                  </a:moveTo>
                  <a:lnTo>
                    <a:pt x="829017" y="1603336"/>
                  </a:lnTo>
                  <a:lnTo>
                    <a:pt x="829017" y="1717636"/>
                  </a:lnTo>
                  <a:lnTo>
                    <a:pt x="888212" y="1717636"/>
                  </a:lnTo>
                  <a:lnTo>
                    <a:pt x="888212" y="1603336"/>
                  </a:lnTo>
                  <a:close/>
                </a:path>
                <a:path w="1717675" h="1717675">
                  <a:moveTo>
                    <a:pt x="947445" y="777824"/>
                  </a:moveTo>
                  <a:lnTo>
                    <a:pt x="888225" y="777824"/>
                  </a:lnTo>
                  <a:lnTo>
                    <a:pt x="888225" y="841324"/>
                  </a:lnTo>
                  <a:lnTo>
                    <a:pt x="947445" y="841324"/>
                  </a:lnTo>
                  <a:lnTo>
                    <a:pt x="947445" y="777824"/>
                  </a:lnTo>
                  <a:close/>
                </a:path>
                <a:path w="1717675" h="1717675">
                  <a:moveTo>
                    <a:pt x="947445" y="536524"/>
                  </a:moveTo>
                  <a:lnTo>
                    <a:pt x="888225" y="536524"/>
                  </a:lnTo>
                  <a:lnTo>
                    <a:pt x="888225" y="600024"/>
                  </a:lnTo>
                  <a:lnTo>
                    <a:pt x="947445" y="600024"/>
                  </a:lnTo>
                  <a:lnTo>
                    <a:pt x="947445" y="536524"/>
                  </a:lnTo>
                  <a:close/>
                </a:path>
                <a:path w="1717675" h="1717675">
                  <a:moveTo>
                    <a:pt x="947445" y="307924"/>
                  </a:moveTo>
                  <a:lnTo>
                    <a:pt x="888225" y="307924"/>
                  </a:lnTo>
                  <a:lnTo>
                    <a:pt x="888225" y="180924"/>
                  </a:lnTo>
                  <a:lnTo>
                    <a:pt x="829017" y="180924"/>
                  </a:lnTo>
                  <a:lnTo>
                    <a:pt x="829017" y="422224"/>
                  </a:lnTo>
                  <a:lnTo>
                    <a:pt x="888225" y="422224"/>
                  </a:lnTo>
                  <a:lnTo>
                    <a:pt x="888225" y="358724"/>
                  </a:lnTo>
                  <a:lnTo>
                    <a:pt x="947445" y="358724"/>
                  </a:lnTo>
                  <a:lnTo>
                    <a:pt x="947445" y="307924"/>
                  </a:lnTo>
                  <a:close/>
                </a:path>
                <a:path w="1717675" h="1717675">
                  <a:moveTo>
                    <a:pt x="947445" y="130124"/>
                  </a:moveTo>
                  <a:lnTo>
                    <a:pt x="888225" y="130124"/>
                  </a:lnTo>
                  <a:lnTo>
                    <a:pt x="888225" y="180924"/>
                  </a:lnTo>
                  <a:lnTo>
                    <a:pt x="947445" y="180924"/>
                  </a:lnTo>
                  <a:lnTo>
                    <a:pt x="947445" y="130124"/>
                  </a:lnTo>
                  <a:close/>
                </a:path>
                <a:path w="1717675" h="1717675">
                  <a:moveTo>
                    <a:pt x="1006652" y="714324"/>
                  </a:moveTo>
                  <a:lnTo>
                    <a:pt x="947445" y="714324"/>
                  </a:lnTo>
                  <a:lnTo>
                    <a:pt x="947445" y="777824"/>
                  </a:lnTo>
                  <a:lnTo>
                    <a:pt x="1006652" y="777824"/>
                  </a:lnTo>
                  <a:lnTo>
                    <a:pt x="1006652" y="714324"/>
                  </a:lnTo>
                  <a:close/>
                </a:path>
                <a:path w="1717675" h="1717675">
                  <a:moveTo>
                    <a:pt x="1006652" y="180924"/>
                  </a:moveTo>
                  <a:lnTo>
                    <a:pt x="947445" y="180924"/>
                  </a:lnTo>
                  <a:lnTo>
                    <a:pt x="947445" y="244424"/>
                  </a:lnTo>
                  <a:lnTo>
                    <a:pt x="1006652" y="244424"/>
                  </a:lnTo>
                  <a:lnTo>
                    <a:pt x="1006652" y="180924"/>
                  </a:lnTo>
                  <a:close/>
                </a:path>
                <a:path w="1717675" h="1717675">
                  <a:moveTo>
                    <a:pt x="1006652" y="406"/>
                  </a:moveTo>
                  <a:lnTo>
                    <a:pt x="947445" y="406"/>
                  </a:lnTo>
                  <a:lnTo>
                    <a:pt x="888212" y="406"/>
                  </a:lnTo>
                  <a:lnTo>
                    <a:pt x="888212" y="59613"/>
                  </a:lnTo>
                  <a:lnTo>
                    <a:pt x="888225" y="66624"/>
                  </a:lnTo>
                  <a:lnTo>
                    <a:pt x="947445" y="66624"/>
                  </a:lnTo>
                  <a:lnTo>
                    <a:pt x="947445" y="118833"/>
                  </a:lnTo>
                  <a:lnTo>
                    <a:pt x="947445" y="130124"/>
                  </a:lnTo>
                  <a:lnTo>
                    <a:pt x="1006652" y="130124"/>
                  </a:lnTo>
                  <a:lnTo>
                    <a:pt x="1006652" y="118833"/>
                  </a:lnTo>
                  <a:lnTo>
                    <a:pt x="1006652" y="3124"/>
                  </a:lnTo>
                  <a:lnTo>
                    <a:pt x="1006652" y="406"/>
                  </a:lnTo>
                  <a:close/>
                </a:path>
                <a:path w="1717675" h="1717675">
                  <a:moveTo>
                    <a:pt x="1065860" y="422224"/>
                  </a:moveTo>
                  <a:lnTo>
                    <a:pt x="1006652" y="422224"/>
                  </a:lnTo>
                  <a:lnTo>
                    <a:pt x="1006652" y="358724"/>
                  </a:lnTo>
                  <a:lnTo>
                    <a:pt x="947445" y="358724"/>
                  </a:lnTo>
                  <a:lnTo>
                    <a:pt x="947445" y="422224"/>
                  </a:lnTo>
                  <a:lnTo>
                    <a:pt x="888225" y="422224"/>
                  </a:lnTo>
                  <a:lnTo>
                    <a:pt x="888225" y="485724"/>
                  </a:lnTo>
                  <a:lnTo>
                    <a:pt x="947445" y="485724"/>
                  </a:lnTo>
                  <a:lnTo>
                    <a:pt x="947445" y="536524"/>
                  </a:lnTo>
                  <a:lnTo>
                    <a:pt x="1006652" y="536524"/>
                  </a:lnTo>
                  <a:lnTo>
                    <a:pt x="1006652" y="600024"/>
                  </a:lnTo>
                  <a:lnTo>
                    <a:pt x="1065860" y="600024"/>
                  </a:lnTo>
                  <a:lnTo>
                    <a:pt x="1065860" y="422224"/>
                  </a:lnTo>
                  <a:close/>
                </a:path>
                <a:path w="1717675" h="1717675">
                  <a:moveTo>
                    <a:pt x="1065860" y="244424"/>
                  </a:moveTo>
                  <a:lnTo>
                    <a:pt x="1006652" y="244424"/>
                  </a:lnTo>
                  <a:lnTo>
                    <a:pt x="1006652" y="307924"/>
                  </a:lnTo>
                  <a:lnTo>
                    <a:pt x="1065860" y="307924"/>
                  </a:lnTo>
                  <a:lnTo>
                    <a:pt x="1065860" y="244424"/>
                  </a:lnTo>
                  <a:close/>
                </a:path>
                <a:path w="1717675" h="1717675">
                  <a:moveTo>
                    <a:pt x="1125093" y="406"/>
                  </a:moveTo>
                  <a:lnTo>
                    <a:pt x="1065860" y="406"/>
                  </a:lnTo>
                  <a:lnTo>
                    <a:pt x="1065860" y="3124"/>
                  </a:lnTo>
                  <a:lnTo>
                    <a:pt x="1065860" y="59613"/>
                  </a:lnTo>
                  <a:lnTo>
                    <a:pt x="1065860" y="66624"/>
                  </a:lnTo>
                  <a:lnTo>
                    <a:pt x="1125080" y="66624"/>
                  </a:lnTo>
                  <a:lnTo>
                    <a:pt x="1125080" y="59613"/>
                  </a:lnTo>
                  <a:lnTo>
                    <a:pt x="1125093" y="406"/>
                  </a:lnTo>
                  <a:close/>
                </a:path>
                <a:path w="1717675" h="1717675">
                  <a:moveTo>
                    <a:pt x="1184287" y="841324"/>
                  </a:moveTo>
                  <a:lnTo>
                    <a:pt x="1125080" y="841324"/>
                  </a:lnTo>
                  <a:lnTo>
                    <a:pt x="1125080" y="892124"/>
                  </a:lnTo>
                  <a:lnTo>
                    <a:pt x="1184287" y="892124"/>
                  </a:lnTo>
                  <a:lnTo>
                    <a:pt x="1184287" y="841324"/>
                  </a:lnTo>
                  <a:close/>
                </a:path>
                <a:path w="1717675" h="1717675">
                  <a:moveTo>
                    <a:pt x="1184287" y="663524"/>
                  </a:moveTo>
                  <a:lnTo>
                    <a:pt x="1125080" y="663524"/>
                  </a:lnTo>
                  <a:lnTo>
                    <a:pt x="1125080" y="600024"/>
                  </a:lnTo>
                  <a:lnTo>
                    <a:pt x="1065860" y="600024"/>
                  </a:lnTo>
                  <a:lnTo>
                    <a:pt x="1065860" y="714324"/>
                  </a:lnTo>
                  <a:lnTo>
                    <a:pt x="1125080" y="714324"/>
                  </a:lnTo>
                  <a:lnTo>
                    <a:pt x="1184287" y="714324"/>
                  </a:lnTo>
                  <a:lnTo>
                    <a:pt x="1184287" y="663524"/>
                  </a:lnTo>
                  <a:close/>
                </a:path>
                <a:path w="1717675" h="1717675">
                  <a:moveTo>
                    <a:pt x="1184287" y="130124"/>
                  </a:moveTo>
                  <a:lnTo>
                    <a:pt x="1125080" y="130124"/>
                  </a:lnTo>
                  <a:lnTo>
                    <a:pt x="1065860" y="130124"/>
                  </a:lnTo>
                  <a:lnTo>
                    <a:pt x="1065860" y="180924"/>
                  </a:lnTo>
                  <a:lnTo>
                    <a:pt x="1125080" y="180924"/>
                  </a:lnTo>
                  <a:lnTo>
                    <a:pt x="1184287" y="180924"/>
                  </a:lnTo>
                  <a:lnTo>
                    <a:pt x="1184287" y="130124"/>
                  </a:lnTo>
                  <a:close/>
                </a:path>
                <a:path w="1717675" h="1717675">
                  <a:moveTo>
                    <a:pt x="1243520" y="536524"/>
                  </a:moveTo>
                  <a:lnTo>
                    <a:pt x="1184300" y="536524"/>
                  </a:lnTo>
                  <a:lnTo>
                    <a:pt x="1184300" y="600024"/>
                  </a:lnTo>
                  <a:lnTo>
                    <a:pt x="1243520" y="600024"/>
                  </a:lnTo>
                  <a:lnTo>
                    <a:pt x="1243520" y="536524"/>
                  </a:lnTo>
                  <a:close/>
                </a:path>
                <a:path w="1717675" h="1717675">
                  <a:moveTo>
                    <a:pt x="1243520" y="3124"/>
                  </a:moveTo>
                  <a:lnTo>
                    <a:pt x="1243507" y="406"/>
                  </a:lnTo>
                  <a:lnTo>
                    <a:pt x="1184287" y="406"/>
                  </a:lnTo>
                  <a:lnTo>
                    <a:pt x="1184287" y="59613"/>
                  </a:lnTo>
                  <a:lnTo>
                    <a:pt x="1184300" y="66624"/>
                  </a:lnTo>
                  <a:lnTo>
                    <a:pt x="1243520" y="66624"/>
                  </a:lnTo>
                  <a:lnTo>
                    <a:pt x="1243520" y="3124"/>
                  </a:lnTo>
                  <a:close/>
                </a:path>
                <a:path w="1717675" h="1717675">
                  <a:moveTo>
                    <a:pt x="1302727" y="485724"/>
                  </a:moveTo>
                  <a:lnTo>
                    <a:pt x="1243520" y="485724"/>
                  </a:lnTo>
                  <a:lnTo>
                    <a:pt x="1243520" y="536524"/>
                  </a:lnTo>
                  <a:lnTo>
                    <a:pt x="1302727" y="536524"/>
                  </a:lnTo>
                  <a:lnTo>
                    <a:pt x="1302727" y="485724"/>
                  </a:lnTo>
                  <a:close/>
                </a:path>
                <a:path w="1717675" h="1717675">
                  <a:moveTo>
                    <a:pt x="1480362" y="663524"/>
                  </a:moveTo>
                  <a:lnTo>
                    <a:pt x="1421155" y="663524"/>
                  </a:lnTo>
                  <a:lnTo>
                    <a:pt x="1421155" y="714324"/>
                  </a:lnTo>
                  <a:lnTo>
                    <a:pt x="1480362" y="714324"/>
                  </a:lnTo>
                  <a:lnTo>
                    <a:pt x="1480362" y="663524"/>
                  </a:lnTo>
                  <a:close/>
                </a:path>
                <a:path w="1717675" h="1717675">
                  <a:moveTo>
                    <a:pt x="1598790" y="777824"/>
                  </a:moveTo>
                  <a:lnTo>
                    <a:pt x="1539582" y="777824"/>
                  </a:lnTo>
                  <a:lnTo>
                    <a:pt x="1539582" y="841324"/>
                  </a:lnTo>
                  <a:lnTo>
                    <a:pt x="1598790" y="841324"/>
                  </a:lnTo>
                  <a:lnTo>
                    <a:pt x="1598790" y="777824"/>
                  </a:lnTo>
                  <a:close/>
                </a:path>
                <a:path w="1717675" h="1717675">
                  <a:moveTo>
                    <a:pt x="1598790" y="663524"/>
                  </a:moveTo>
                  <a:lnTo>
                    <a:pt x="1539582" y="663524"/>
                  </a:lnTo>
                  <a:lnTo>
                    <a:pt x="1539582" y="714324"/>
                  </a:lnTo>
                  <a:lnTo>
                    <a:pt x="1598790" y="714324"/>
                  </a:lnTo>
                  <a:lnTo>
                    <a:pt x="1598790" y="663524"/>
                  </a:lnTo>
                  <a:close/>
                </a:path>
                <a:path w="1717675" h="1717675">
                  <a:moveTo>
                    <a:pt x="1598803" y="118833"/>
                  </a:moveTo>
                  <a:lnTo>
                    <a:pt x="1421155" y="118833"/>
                  </a:lnTo>
                  <a:lnTo>
                    <a:pt x="1421155" y="130124"/>
                  </a:lnTo>
                  <a:lnTo>
                    <a:pt x="1421155" y="296468"/>
                  </a:lnTo>
                  <a:lnTo>
                    <a:pt x="1421155" y="307924"/>
                  </a:lnTo>
                  <a:lnTo>
                    <a:pt x="1598790" y="307924"/>
                  </a:lnTo>
                  <a:lnTo>
                    <a:pt x="1598790" y="296468"/>
                  </a:lnTo>
                  <a:lnTo>
                    <a:pt x="1598803" y="118833"/>
                  </a:lnTo>
                  <a:close/>
                </a:path>
                <a:path w="1717675" h="1717675">
                  <a:moveTo>
                    <a:pt x="1658010" y="485724"/>
                  </a:moveTo>
                  <a:lnTo>
                    <a:pt x="1598803" y="485724"/>
                  </a:lnTo>
                  <a:lnTo>
                    <a:pt x="1598803" y="600024"/>
                  </a:lnTo>
                  <a:lnTo>
                    <a:pt x="1658010" y="600024"/>
                  </a:lnTo>
                  <a:lnTo>
                    <a:pt x="1658010" y="485724"/>
                  </a:lnTo>
                  <a:close/>
                </a:path>
                <a:path w="1717675" h="1717675">
                  <a:moveTo>
                    <a:pt x="1717230" y="714324"/>
                  </a:moveTo>
                  <a:lnTo>
                    <a:pt x="1658010" y="714324"/>
                  </a:lnTo>
                  <a:lnTo>
                    <a:pt x="1658010" y="663524"/>
                  </a:lnTo>
                  <a:lnTo>
                    <a:pt x="1598803" y="663524"/>
                  </a:lnTo>
                  <a:lnTo>
                    <a:pt x="1598803" y="777824"/>
                  </a:lnTo>
                  <a:lnTo>
                    <a:pt x="1658010" y="777824"/>
                  </a:lnTo>
                  <a:lnTo>
                    <a:pt x="1658010" y="892124"/>
                  </a:lnTo>
                  <a:lnTo>
                    <a:pt x="1717230" y="892124"/>
                  </a:lnTo>
                  <a:lnTo>
                    <a:pt x="1717230" y="714324"/>
                  </a:lnTo>
                  <a:close/>
                </a:path>
                <a:path w="1717675" h="1717675">
                  <a:moveTo>
                    <a:pt x="1717243" y="0"/>
                  </a:moveTo>
                  <a:lnTo>
                    <a:pt x="1658010" y="0"/>
                  </a:lnTo>
                  <a:lnTo>
                    <a:pt x="1658010" y="66040"/>
                  </a:lnTo>
                  <a:lnTo>
                    <a:pt x="1658010" y="66624"/>
                  </a:lnTo>
                  <a:lnTo>
                    <a:pt x="1658010" y="355600"/>
                  </a:lnTo>
                  <a:lnTo>
                    <a:pt x="1361935" y="355600"/>
                  </a:lnTo>
                  <a:lnTo>
                    <a:pt x="1361935" y="66040"/>
                  </a:lnTo>
                  <a:lnTo>
                    <a:pt x="1658010" y="66040"/>
                  </a:lnTo>
                  <a:lnTo>
                    <a:pt x="1658010" y="0"/>
                  </a:lnTo>
                  <a:lnTo>
                    <a:pt x="1302727" y="0"/>
                  </a:lnTo>
                  <a:lnTo>
                    <a:pt x="1302727" y="2540"/>
                  </a:lnTo>
                  <a:lnTo>
                    <a:pt x="1302727" y="59690"/>
                  </a:lnTo>
                  <a:lnTo>
                    <a:pt x="1302727" y="421640"/>
                  </a:lnTo>
                  <a:lnTo>
                    <a:pt x="1717230" y="421640"/>
                  </a:lnTo>
                  <a:lnTo>
                    <a:pt x="1717230" y="415290"/>
                  </a:lnTo>
                  <a:lnTo>
                    <a:pt x="1717243" y="355688"/>
                  </a:lnTo>
                  <a:lnTo>
                    <a:pt x="1717243" y="59690"/>
                  </a:lnTo>
                  <a:lnTo>
                    <a:pt x="1717243" y="0"/>
                  </a:lnTo>
                  <a:close/>
                </a:path>
              </a:pathLst>
            </a:custGeom>
            <a:grpFill/>
          </p:spPr>
          <p:txBody>
            <a:bodyPr wrap="square" lIns="0" tIns="0" rIns="0" bIns="0" rtlCol="0"/>
            <a:lstStyle/>
            <a:p>
              <a:endParaRPr sz="1092"/>
            </a:p>
          </p:txBody>
        </p:sp>
        <p:sp>
          <p:nvSpPr>
            <p:cNvPr id="28" name="object 32">
              <a:extLst>
                <a:ext uri="{FF2B5EF4-FFF2-40B4-BE49-F238E27FC236}">
                  <a16:creationId xmlns:a16="http://schemas.microsoft.com/office/drawing/2014/main" id="{286C8A51-AE29-E91A-5AD6-7923317B437D}"/>
                </a:ext>
              </a:extLst>
            </p:cNvPr>
            <p:cNvSpPr/>
            <p:nvPr/>
          </p:nvSpPr>
          <p:spPr>
            <a:xfrm>
              <a:off x="10218953" y="7471886"/>
              <a:ext cx="1658620" cy="876935"/>
            </a:xfrm>
            <a:custGeom>
              <a:avLst/>
              <a:gdLst/>
              <a:ahLst/>
              <a:cxnLst/>
              <a:rect l="l" t="t" r="r" b="b"/>
              <a:pathLst>
                <a:path w="1658620" h="876934">
                  <a:moveTo>
                    <a:pt x="12" y="356196"/>
                  </a:moveTo>
                  <a:lnTo>
                    <a:pt x="0" y="406996"/>
                  </a:lnTo>
                  <a:lnTo>
                    <a:pt x="12" y="356196"/>
                  </a:lnTo>
                  <a:close/>
                </a:path>
                <a:path w="1658620" h="876934">
                  <a:moveTo>
                    <a:pt x="118427" y="114896"/>
                  </a:moveTo>
                  <a:lnTo>
                    <a:pt x="59220" y="114896"/>
                  </a:lnTo>
                  <a:lnTo>
                    <a:pt x="59220" y="229196"/>
                  </a:lnTo>
                  <a:lnTo>
                    <a:pt x="118427" y="229196"/>
                  </a:lnTo>
                  <a:lnTo>
                    <a:pt x="118427" y="114896"/>
                  </a:lnTo>
                  <a:close/>
                </a:path>
                <a:path w="1658620" h="876934">
                  <a:moveTo>
                    <a:pt x="414502" y="292696"/>
                  </a:moveTo>
                  <a:lnTo>
                    <a:pt x="355282" y="292696"/>
                  </a:lnTo>
                  <a:lnTo>
                    <a:pt x="355282" y="355600"/>
                  </a:lnTo>
                  <a:lnTo>
                    <a:pt x="296075" y="355600"/>
                  </a:lnTo>
                  <a:lnTo>
                    <a:pt x="296075" y="292100"/>
                  </a:lnTo>
                  <a:lnTo>
                    <a:pt x="355282" y="292100"/>
                  </a:lnTo>
                  <a:lnTo>
                    <a:pt x="355282" y="228600"/>
                  </a:lnTo>
                  <a:lnTo>
                    <a:pt x="296075" y="228600"/>
                  </a:lnTo>
                  <a:lnTo>
                    <a:pt x="296075" y="177800"/>
                  </a:lnTo>
                  <a:lnTo>
                    <a:pt x="236855" y="177800"/>
                  </a:lnTo>
                  <a:lnTo>
                    <a:pt x="236855" y="178396"/>
                  </a:lnTo>
                  <a:lnTo>
                    <a:pt x="177647" y="178396"/>
                  </a:lnTo>
                  <a:lnTo>
                    <a:pt x="177647" y="229196"/>
                  </a:lnTo>
                  <a:lnTo>
                    <a:pt x="118427" y="229196"/>
                  </a:lnTo>
                  <a:lnTo>
                    <a:pt x="118427" y="356196"/>
                  </a:lnTo>
                  <a:lnTo>
                    <a:pt x="177647" y="356196"/>
                  </a:lnTo>
                  <a:lnTo>
                    <a:pt x="177647" y="292696"/>
                  </a:lnTo>
                  <a:lnTo>
                    <a:pt x="236855" y="292696"/>
                  </a:lnTo>
                  <a:lnTo>
                    <a:pt x="236855" y="355600"/>
                  </a:lnTo>
                  <a:lnTo>
                    <a:pt x="236855" y="406400"/>
                  </a:lnTo>
                  <a:lnTo>
                    <a:pt x="355282" y="406400"/>
                  </a:lnTo>
                  <a:lnTo>
                    <a:pt x="355282" y="406996"/>
                  </a:lnTo>
                  <a:lnTo>
                    <a:pt x="414502" y="406996"/>
                  </a:lnTo>
                  <a:lnTo>
                    <a:pt x="414502" y="292696"/>
                  </a:lnTo>
                  <a:close/>
                </a:path>
                <a:path w="1658620" h="876934">
                  <a:moveTo>
                    <a:pt x="473710" y="648296"/>
                  </a:moveTo>
                  <a:lnTo>
                    <a:pt x="414502" y="648296"/>
                  </a:lnTo>
                  <a:lnTo>
                    <a:pt x="414502" y="762596"/>
                  </a:lnTo>
                  <a:lnTo>
                    <a:pt x="473710" y="762596"/>
                  </a:lnTo>
                  <a:lnTo>
                    <a:pt x="473710" y="648296"/>
                  </a:lnTo>
                  <a:close/>
                </a:path>
                <a:path w="1658620" h="876934">
                  <a:moveTo>
                    <a:pt x="592150" y="114300"/>
                  </a:moveTo>
                  <a:lnTo>
                    <a:pt x="532930" y="114300"/>
                  </a:lnTo>
                  <a:lnTo>
                    <a:pt x="532930" y="0"/>
                  </a:lnTo>
                  <a:lnTo>
                    <a:pt x="473710" y="0"/>
                  </a:lnTo>
                  <a:lnTo>
                    <a:pt x="473710" y="51396"/>
                  </a:lnTo>
                  <a:lnTo>
                    <a:pt x="414502" y="51396"/>
                  </a:lnTo>
                  <a:lnTo>
                    <a:pt x="355282" y="51396"/>
                  </a:lnTo>
                  <a:lnTo>
                    <a:pt x="355282" y="178396"/>
                  </a:lnTo>
                  <a:lnTo>
                    <a:pt x="414502" y="178396"/>
                  </a:lnTo>
                  <a:lnTo>
                    <a:pt x="414502" y="229196"/>
                  </a:lnTo>
                  <a:lnTo>
                    <a:pt x="473710" y="229196"/>
                  </a:lnTo>
                  <a:lnTo>
                    <a:pt x="473710" y="177800"/>
                  </a:lnTo>
                  <a:lnTo>
                    <a:pt x="532930" y="177800"/>
                  </a:lnTo>
                  <a:lnTo>
                    <a:pt x="532930" y="228600"/>
                  </a:lnTo>
                  <a:lnTo>
                    <a:pt x="592150" y="228600"/>
                  </a:lnTo>
                  <a:lnTo>
                    <a:pt x="592150" y="177800"/>
                  </a:lnTo>
                  <a:lnTo>
                    <a:pt x="592150" y="114300"/>
                  </a:lnTo>
                  <a:close/>
                </a:path>
                <a:path w="1658620" h="876934">
                  <a:moveTo>
                    <a:pt x="651357" y="711796"/>
                  </a:moveTo>
                  <a:lnTo>
                    <a:pt x="592150" y="711796"/>
                  </a:lnTo>
                  <a:lnTo>
                    <a:pt x="532930" y="711796"/>
                  </a:lnTo>
                  <a:lnTo>
                    <a:pt x="532930" y="826096"/>
                  </a:lnTo>
                  <a:lnTo>
                    <a:pt x="592150" y="826096"/>
                  </a:lnTo>
                  <a:lnTo>
                    <a:pt x="651357" y="826096"/>
                  </a:lnTo>
                  <a:lnTo>
                    <a:pt x="651357" y="711796"/>
                  </a:lnTo>
                  <a:close/>
                </a:path>
                <a:path w="1658620" h="876934">
                  <a:moveTo>
                    <a:pt x="710577" y="292696"/>
                  </a:moveTo>
                  <a:lnTo>
                    <a:pt x="651357" y="292696"/>
                  </a:lnTo>
                  <a:lnTo>
                    <a:pt x="651357" y="406400"/>
                  </a:lnTo>
                  <a:lnTo>
                    <a:pt x="592150" y="406400"/>
                  </a:lnTo>
                  <a:lnTo>
                    <a:pt x="592150" y="469900"/>
                  </a:lnTo>
                  <a:lnTo>
                    <a:pt x="532930" y="469900"/>
                  </a:lnTo>
                  <a:lnTo>
                    <a:pt x="532930" y="406400"/>
                  </a:lnTo>
                  <a:lnTo>
                    <a:pt x="592150" y="406400"/>
                  </a:lnTo>
                  <a:lnTo>
                    <a:pt x="592150" y="355600"/>
                  </a:lnTo>
                  <a:lnTo>
                    <a:pt x="532930" y="355600"/>
                  </a:lnTo>
                  <a:lnTo>
                    <a:pt x="532930" y="292696"/>
                  </a:lnTo>
                  <a:lnTo>
                    <a:pt x="473722" y="292696"/>
                  </a:lnTo>
                  <a:lnTo>
                    <a:pt x="473710" y="355600"/>
                  </a:lnTo>
                  <a:lnTo>
                    <a:pt x="473710" y="356196"/>
                  </a:lnTo>
                  <a:lnTo>
                    <a:pt x="473710" y="406400"/>
                  </a:lnTo>
                  <a:lnTo>
                    <a:pt x="473710" y="406996"/>
                  </a:lnTo>
                  <a:lnTo>
                    <a:pt x="414502" y="406996"/>
                  </a:lnTo>
                  <a:lnTo>
                    <a:pt x="414502" y="584796"/>
                  </a:lnTo>
                  <a:lnTo>
                    <a:pt x="473710" y="584796"/>
                  </a:lnTo>
                  <a:lnTo>
                    <a:pt x="473710" y="533400"/>
                  </a:lnTo>
                  <a:lnTo>
                    <a:pt x="592150" y="533400"/>
                  </a:lnTo>
                  <a:lnTo>
                    <a:pt x="710577" y="533400"/>
                  </a:lnTo>
                  <a:lnTo>
                    <a:pt x="710577" y="469900"/>
                  </a:lnTo>
                  <a:lnTo>
                    <a:pt x="651357" y="469900"/>
                  </a:lnTo>
                  <a:lnTo>
                    <a:pt x="651357" y="406996"/>
                  </a:lnTo>
                  <a:lnTo>
                    <a:pt x="710577" y="406996"/>
                  </a:lnTo>
                  <a:lnTo>
                    <a:pt x="710577" y="292696"/>
                  </a:lnTo>
                  <a:close/>
                </a:path>
                <a:path w="1658620" h="876934">
                  <a:moveTo>
                    <a:pt x="769797" y="533996"/>
                  </a:moveTo>
                  <a:lnTo>
                    <a:pt x="651357" y="533996"/>
                  </a:lnTo>
                  <a:lnTo>
                    <a:pt x="651357" y="584796"/>
                  </a:lnTo>
                  <a:lnTo>
                    <a:pt x="769797" y="584796"/>
                  </a:lnTo>
                  <a:lnTo>
                    <a:pt x="769797" y="533996"/>
                  </a:lnTo>
                  <a:close/>
                </a:path>
                <a:path w="1658620" h="876934">
                  <a:moveTo>
                    <a:pt x="1125067" y="825500"/>
                  </a:moveTo>
                  <a:lnTo>
                    <a:pt x="1065872" y="825500"/>
                  </a:lnTo>
                  <a:lnTo>
                    <a:pt x="1065872" y="762000"/>
                  </a:lnTo>
                  <a:lnTo>
                    <a:pt x="1006640" y="762000"/>
                  </a:lnTo>
                  <a:lnTo>
                    <a:pt x="1006640" y="647700"/>
                  </a:lnTo>
                  <a:lnTo>
                    <a:pt x="947432" y="647700"/>
                  </a:lnTo>
                  <a:lnTo>
                    <a:pt x="947432" y="762000"/>
                  </a:lnTo>
                  <a:lnTo>
                    <a:pt x="947432" y="762596"/>
                  </a:lnTo>
                  <a:lnTo>
                    <a:pt x="888225" y="762596"/>
                  </a:lnTo>
                  <a:lnTo>
                    <a:pt x="828992" y="762596"/>
                  </a:lnTo>
                  <a:lnTo>
                    <a:pt x="769797" y="762596"/>
                  </a:lnTo>
                  <a:lnTo>
                    <a:pt x="710577" y="762596"/>
                  </a:lnTo>
                  <a:lnTo>
                    <a:pt x="710577" y="826096"/>
                  </a:lnTo>
                  <a:lnTo>
                    <a:pt x="769797" y="826096"/>
                  </a:lnTo>
                  <a:lnTo>
                    <a:pt x="769797" y="876896"/>
                  </a:lnTo>
                  <a:lnTo>
                    <a:pt x="828992" y="876896"/>
                  </a:lnTo>
                  <a:lnTo>
                    <a:pt x="828992" y="826096"/>
                  </a:lnTo>
                  <a:lnTo>
                    <a:pt x="888225" y="826096"/>
                  </a:lnTo>
                  <a:lnTo>
                    <a:pt x="947432" y="826096"/>
                  </a:lnTo>
                  <a:lnTo>
                    <a:pt x="947432" y="876300"/>
                  </a:lnTo>
                  <a:lnTo>
                    <a:pt x="1125067" y="876300"/>
                  </a:lnTo>
                  <a:lnTo>
                    <a:pt x="1125067" y="825500"/>
                  </a:lnTo>
                  <a:close/>
                </a:path>
                <a:path w="1658620" h="876934">
                  <a:moveTo>
                    <a:pt x="1125067" y="0"/>
                  </a:moveTo>
                  <a:lnTo>
                    <a:pt x="1006640" y="0"/>
                  </a:lnTo>
                  <a:lnTo>
                    <a:pt x="1006640" y="50800"/>
                  </a:lnTo>
                  <a:lnTo>
                    <a:pt x="947432" y="50800"/>
                  </a:lnTo>
                  <a:lnTo>
                    <a:pt x="947432" y="228600"/>
                  </a:lnTo>
                  <a:lnTo>
                    <a:pt x="888225" y="228600"/>
                  </a:lnTo>
                  <a:lnTo>
                    <a:pt x="888225" y="177800"/>
                  </a:lnTo>
                  <a:lnTo>
                    <a:pt x="828992" y="177800"/>
                  </a:lnTo>
                  <a:lnTo>
                    <a:pt x="769797" y="177800"/>
                  </a:lnTo>
                  <a:lnTo>
                    <a:pt x="769797" y="50800"/>
                  </a:lnTo>
                  <a:lnTo>
                    <a:pt x="710577" y="50800"/>
                  </a:lnTo>
                  <a:lnTo>
                    <a:pt x="710577" y="177800"/>
                  </a:lnTo>
                  <a:lnTo>
                    <a:pt x="710577" y="228600"/>
                  </a:lnTo>
                  <a:lnTo>
                    <a:pt x="769797" y="228600"/>
                  </a:lnTo>
                  <a:lnTo>
                    <a:pt x="769797" y="292100"/>
                  </a:lnTo>
                  <a:lnTo>
                    <a:pt x="828992" y="292100"/>
                  </a:lnTo>
                  <a:lnTo>
                    <a:pt x="828992" y="355600"/>
                  </a:lnTo>
                  <a:lnTo>
                    <a:pt x="888225" y="355600"/>
                  </a:lnTo>
                  <a:lnTo>
                    <a:pt x="888225" y="292100"/>
                  </a:lnTo>
                  <a:lnTo>
                    <a:pt x="947432" y="292100"/>
                  </a:lnTo>
                  <a:lnTo>
                    <a:pt x="947432" y="356196"/>
                  </a:lnTo>
                  <a:lnTo>
                    <a:pt x="888225" y="356196"/>
                  </a:lnTo>
                  <a:lnTo>
                    <a:pt x="888225" y="469900"/>
                  </a:lnTo>
                  <a:lnTo>
                    <a:pt x="828992" y="469900"/>
                  </a:lnTo>
                  <a:lnTo>
                    <a:pt x="828992" y="406400"/>
                  </a:lnTo>
                  <a:lnTo>
                    <a:pt x="769797" y="406400"/>
                  </a:lnTo>
                  <a:lnTo>
                    <a:pt x="769797" y="469900"/>
                  </a:lnTo>
                  <a:lnTo>
                    <a:pt x="769797" y="533400"/>
                  </a:lnTo>
                  <a:lnTo>
                    <a:pt x="888225" y="533400"/>
                  </a:lnTo>
                  <a:lnTo>
                    <a:pt x="888225" y="470496"/>
                  </a:lnTo>
                  <a:lnTo>
                    <a:pt x="947432" y="470496"/>
                  </a:lnTo>
                  <a:lnTo>
                    <a:pt x="947432" y="533996"/>
                  </a:lnTo>
                  <a:lnTo>
                    <a:pt x="828992" y="533996"/>
                  </a:lnTo>
                  <a:lnTo>
                    <a:pt x="828992" y="584796"/>
                  </a:lnTo>
                  <a:lnTo>
                    <a:pt x="947432" y="584796"/>
                  </a:lnTo>
                  <a:lnTo>
                    <a:pt x="947432" y="584200"/>
                  </a:lnTo>
                  <a:lnTo>
                    <a:pt x="1006640" y="584200"/>
                  </a:lnTo>
                  <a:lnTo>
                    <a:pt x="1006640" y="469900"/>
                  </a:lnTo>
                  <a:lnTo>
                    <a:pt x="1065872" y="469900"/>
                  </a:lnTo>
                  <a:lnTo>
                    <a:pt x="1065872" y="406400"/>
                  </a:lnTo>
                  <a:lnTo>
                    <a:pt x="1006640" y="406400"/>
                  </a:lnTo>
                  <a:lnTo>
                    <a:pt x="1006640" y="177800"/>
                  </a:lnTo>
                  <a:lnTo>
                    <a:pt x="1065872" y="177800"/>
                  </a:lnTo>
                  <a:lnTo>
                    <a:pt x="1065872" y="50800"/>
                  </a:lnTo>
                  <a:lnTo>
                    <a:pt x="1125067" y="50800"/>
                  </a:lnTo>
                  <a:lnTo>
                    <a:pt x="1125067" y="0"/>
                  </a:lnTo>
                  <a:close/>
                </a:path>
                <a:path w="1658620" h="876934">
                  <a:moveTo>
                    <a:pt x="1125080" y="648296"/>
                  </a:moveTo>
                  <a:lnTo>
                    <a:pt x="1065872" y="648296"/>
                  </a:lnTo>
                  <a:lnTo>
                    <a:pt x="1065872" y="711796"/>
                  </a:lnTo>
                  <a:lnTo>
                    <a:pt x="1125080" y="711796"/>
                  </a:lnTo>
                  <a:lnTo>
                    <a:pt x="1125080" y="648296"/>
                  </a:lnTo>
                  <a:close/>
                </a:path>
                <a:path w="1658620" h="876934">
                  <a:moveTo>
                    <a:pt x="1302727" y="356196"/>
                  </a:moveTo>
                  <a:lnTo>
                    <a:pt x="1302715" y="406996"/>
                  </a:lnTo>
                  <a:lnTo>
                    <a:pt x="1302727" y="356196"/>
                  </a:lnTo>
                  <a:close/>
                </a:path>
                <a:path w="1658620" h="876934">
                  <a:moveTo>
                    <a:pt x="1361935" y="177800"/>
                  </a:moveTo>
                  <a:lnTo>
                    <a:pt x="1302715" y="177800"/>
                  </a:lnTo>
                  <a:lnTo>
                    <a:pt x="1302715" y="114300"/>
                  </a:lnTo>
                  <a:lnTo>
                    <a:pt x="1243507" y="114300"/>
                  </a:lnTo>
                  <a:lnTo>
                    <a:pt x="1243507" y="177800"/>
                  </a:lnTo>
                  <a:lnTo>
                    <a:pt x="1243507" y="228600"/>
                  </a:lnTo>
                  <a:lnTo>
                    <a:pt x="1361935" y="228600"/>
                  </a:lnTo>
                  <a:lnTo>
                    <a:pt x="1361935" y="177800"/>
                  </a:lnTo>
                  <a:close/>
                </a:path>
                <a:path w="1658620" h="876934">
                  <a:moveTo>
                    <a:pt x="1421142" y="762000"/>
                  </a:moveTo>
                  <a:lnTo>
                    <a:pt x="1361935" y="762000"/>
                  </a:lnTo>
                  <a:lnTo>
                    <a:pt x="1361935" y="711200"/>
                  </a:lnTo>
                  <a:lnTo>
                    <a:pt x="1302715" y="711200"/>
                  </a:lnTo>
                  <a:lnTo>
                    <a:pt x="1302715" y="584200"/>
                  </a:lnTo>
                  <a:lnTo>
                    <a:pt x="1243507" y="584200"/>
                  </a:lnTo>
                  <a:lnTo>
                    <a:pt x="1184287" y="584200"/>
                  </a:lnTo>
                  <a:lnTo>
                    <a:pt x="1184287" y="406400"/>
                  </a:lnTo>
                  <a:lnTo>
                    <a:pt x="1243507" y="406400"/>
                  </a:lnTo>
                  <a:lnTo>
                    <a:pt x="1243507" y="355600"/>
                  </a:lnTo>
                  <a:lnTo>
                    <a:pt x="1184287" y="355600"/>
                  </a:lnTo>
                  <a:lnTo>
                    <a:pt x="1184287" y="228600"/>
                  </a:lnTo>
                  <a:lnTo>
                    <a:pt x="1125067" y="228600"/>
                  </a:lnTo>
                  <a:lnTo>
                    <a:pt x="1125067" y="177800"/>
                  </a:lnTo>
                  <a:lnTo>
                    <a:pt x="1065872" y="177800"/>
                  </a:lnTo>
                  <a:lnTo>
                    <a:pt x="1065872" y="228600"/>
                  </a:lnTo>
                  <a:lnTo>
                    <a:pt x="1065872" y="355600"/>
                  </a:lnTo>
                  <a:lnTo>
                    <a:pt x="1065872" y="406400"/>
                  </a:lnTo>
                  <a:lnTo>
                    <a:pt x="1125067" y="406400"/>
                  </a:lnTo>
                  <a:lnTo>
                    <a:pt x="1125067" y="584200"/>
                  </a:lnTo>
                  <a:lnTo>
                    <a:pt x="1125067" y="647700"/>
                  </a:lnTo>
                  <a:lnTo>
                    <a:pt x="1243507" y="647700"/>
                  </a:lnTo>
                  <a:lnTo>
                    <a:pt x="1243507" y="711200"/>
                  </a:lnTo>
                  <a:lnTo>
                    <a:pt x="1243507" y="762000"/>
                  </a:lnTo>
                  <a:lnTo>
                    <a:pt x="1243507" y="825500"/>
                  </a:lnTo>
                  <a:lnTo>
                    <a:pt x="1421142" y="825500"/>
                  </a:lnTo>
                  <a:lnTo>
                    <a:pt x="1421142" y="762000"/>
                  </a:lnTo>
                  <a:close/>
                </a:path>
                <a:path w="1658620" h="876934">
                  <a:moveTo>
                    <a:pt x="1480375" y="826096"/>
                  </a:moveTo>
                  <a:lnTo>
                    <a:pt x="1480362" y="876896"/>
                  </a:lnTo>
                  <a:lnTo>
                    <a:pt x="1480375" y="826096"/>
                  </a:lnTo>
                  <a:close/>
                </a:path>
                <a:path w="1658620" h="876934">
                  <a:moveTo>
                    <a:pt x="1539582" y="292696"/>
                  </a:moveTo>
                  <a:lnTo>
                    <a:pt x="1480362" y="292696"/>
                  </a:lnTo>
                  <a:lnTo>
                    <a:pt x="1421142" y="292696"/>
                  </a:lnTo>
                  <a:lnTo>
                    <a:pt x="1421142" y="355600"/>
                  </a:lnTo>
                  <a:lnTo>
                    <a:pt x="1361935" y="355600"/>
                  </a:lnTo>
                  <a:lnTo>
                    <a:pt x="1361935" y="584200"/>
                  </a:lnTo>
                  <a:lnTo>
                    <a:pt x="1361935" y="647700"/>
                  </a:lnTo>
                  <a:lnTo>
                    <a:pt x="1361935" y="711200"/>
                  </a:lnTo>
                  <a:lnTo>
                    <a:pt x="1421142" y="711200"/>
                  </a:lnTo>
                  <a:lnTo>
                    <a:pt x="1421142" y="647700"/>
                  </a:lnTo>
                  <a:lnTo>
                    <a:pt x="1480362" y="647700"/>
                  </a:lnTo>
                  <a:lnTo>
                    <a:pt x="1480362" y="711796"/>
                  </a:lnTo>
                  <a:lnTo>
                    <a:pt x="1539582" y="711796"/>
                  </a:lnTo>
                  <a:lnTo>
                    <a:pt x="1539582" y="584796"/>
                  </a:lnTo>
                  <a:lnTo>
                    <a:pt x="1480362" y="584796"/>
                  </a:lnTo>
                  <a:lnTo>
                    <a:pt x="1480362" y="584200"/>
                  </a:lnTo>
                  <a:lnTo>
                    <a:pt x="1421142" y="584200"/>
                  </a:lnTo>
                  <a:lnTo>
                    <a:pt x="1421142" y="533996"/>
                  </a:lnTo>
                  <a:lnTo>
                    <a:pt x="1480362" y="533996"/>
                  </a:lnTo>
                  <a:lnTo>
                    <a:pt x="1480362" y="406996"/>
                  </a:lnTo>
                  <a:lnTo>
                    <a:pt x="1539582" y="406996"/>
                  </a:lnTo>
                  <a:lnTo>
                    <a:pt x="1539582" y="292696"/>
                  </a:lnTo>
                  <a:close/>
                </a:path>
                <a:path w="1658620" h="876934">
                  <a:moveTo>
                    <a:pt x="1598790" y="178396"/>
                  </a:moveTo>
                  <a:lnTo>
                    <a:pt x="1539582" y="178396"/>
                  </a:lnTo>
                  <a:lnTo>
                    <a:pt x="1539582" y="292696"/>
                  </a:lnTo>
                  <a:lnTo>
                    <a:pt x="1598790" y="292696"/>
                  </a:lnTo>
                  <a:lnTo>
                    <a:pt x="1598790" y="178396"/>
                  </a:lnTo>
                  <a:close/>
                </a:path>
                <a:path w="1658620" h="876934">
                  <a:moveTo>
                    <a:pt x="1658010" y="584796"/>
                  </a:moveTo>
                  <a:lnTo>
                    <a:pt x="1598790" y="584796"/>
                  </a:lnTo>
                  <a:lnTo>
                    <a:pt x="1598790" y="711796"/>
                  </a:lnTo>
                  <a:lnTo>
                    <a:pt x="1658010" y="711796"/>
                  </a:lnTo>
                  <a:lnTo>
                    <a:pt x="1658010" y="584796"/>
                  </a:lnTo>
                  <a:close/>
                </a:path>
                <a:path w="1658620" h="876934">
                  <a:moveTo>
                    <a:pt x="1658010" y="356196"/>
                  </a:moveTo>
                  <a:lnTo>
                    <a:pt x="1598790" y="356196"/>
                  </a:lnTo>
                  <a:lnTo>
                    <a:pt x="1598790" y="470496"/>
                  </a:lnTo>
                  <a:lnTo>
                    <a:pt x="1658010" y="470496"/>
                  </a:lnTo>
                  <a:lnTo>
                    <a:pt x="1658010" y="356196"/>
                  </a:lnTo>
                  <a:close/>
                </a:path>
              </a:pathLst>
            </a:custGeom>
            <a:grpFill/>
          </p:spPr>
          <p:txBody>
            <a:bodyPr wrap="square" lIns="0" tIns="0" rIns="0" bIns="0" rtlCol="0"/>
            <a:lstStyle/>
            <a:p>
              <a:endParaRPr sz="1092"/>
            </a:p>
          </p:txBody>
        </p:sp>
        <p:sp>
          <p:nvSpPr>
            <p:cNvPr id="29" name="object 33">
              <a:extLst>
                <a:ext uri="{FF2B5EF4-FFF2-40B4-BE49-F238E27FC236}">
                  <a16:creationId xmlns:a16="http://schemas.microsoft.com/office/drawing/2014/main" id="{5DC7E626-1961-C49F-0E60-51DA3C199BC0}"/>
                </a:ext>
              </a:extLst>
            </p:cNvPr>
            <p:cNvSpPr/>
            <p:nvPr/>
          </p:nvSpPr>
          <p:spPr>
            <a:xfrm>
              <a:off x="10159746" y="6634283"/>
              <a:ext cx="1717675" cy="1016000"/>
            </a:xfrm>
            <a:custGeom>
              <a:avLst/>
              <a:gdLst/>
              <a:ahLst/>
              <a:cxnLst/>
              <a:rect l="l" t="t" r="r" b="b"/>
              <a:pathLst>
                <a:path w="1717675" h="1016000">
                  <a:moveTo>
                    <a:pt x="59207" y="62903"/>
                  </a:moveTo>
                  <a:lnTo>
                    <a:pt x="0" y="62903"/>
                  </a:lnTo>
                  <a:lnTo>
                    <a:pt x="0" y="355003"/>
                  </a:lnTo>
                  <a:lnTo>
                    <a:pt x="59207" y="355003"/>
                  </a:lnTo>
                  <a:lnTo>
                    <a:pt x="59207" y="62903"/>
                  </a:lnTo>
                  <a:close/>
                </a:path>
                <a:path w="1717675" h="1016000">
                  <a:moveTo>
                    <a:pt x="118427" y="659803"/>
                  </a:moveTo>
                  <a:lnTo>
                    <a:pt x="59207" y="659803"/>
                  </a:lnTo>
                  <a:lnTo>
                    <a:pt x="59207" y="596303"/>
                  </a:lnTo>
                  <a:lnTo>
                    <a:pt x="0" y="596303"/>
                  </a:lnTo>
                  <a:lnTo>
                    <a:pt x="0" y="659803"/>
                  </a:lnTo>
                  <a:lnTo>
                    <a:pt x="0" y="710603"/>
                  </a:lnTo>
                  <a:lnTo>
                    <a:pt x="0" y="837603"/>
                  </a:lnTo>
                  <a:lnTo>
                    <a:pt x="0" y="888403"/>
                  </a:lnTo>
                  <a:lnTo>
                    <a:pt x="59207" y="888403"/>
                  </a:lnTo>
                  <a:lnTo>
                    <a:pt x="59207" y="951903"/>
                  </a:lnTo>
                  <a:lnTo>
                    <a:pt x="118427" y="951903"/>
                  </a:lnTo>
                  <a:lnTo>
                    <a:pt x="118427" y="888403"/>
                  </a:lnTo>
                  <a:lnTo>
                    <a:pt x="118427" y="837603"/>
                  </a:lnTo>
                  <a:lnTo>
                    <a:pt x="59207" y="837603"/>
                  </a:lnTo>
                  <a:lnTo>
                    <a:pt x="59207" y="710603"/>
                  </a:lnTo>
                  <a:lnTo>
                    <a:pt x="118427" y="710603"/>
                  </a:lnTo>
                  <a:lnTo>
                    <a:pt x="118427" y="659803"/>
                  </a:lnTo>
                  <a:close/>
                </a:path>
                <a:path w="1717675" h="1016000">
                  <a:moveTo>
                    <a:pt x="236855" y="482600"/>
                  </a:moveTo>
                  <a:lnTo>
                    <a:pt x="177634" y="482600"/>
                  </a:lnTo>
                  <a:lnTo>
                    <a:pt x="177634" y="533400"/>
                  </a:lnTo>
                  <a:lnTo>
                    <a:pt x="177634" y="596900"/>
                  </a:lnTo>
                  <a:lnTo>
                    <a:pt x="236855" y="596900"/>
                  </a:lnTo>
                  <a:lnTo>
                    <a:pt x="236855" y="482600"/>
                  </a:lnTo>
                  <a:close/>
                </a:path>
                <a:path w="1717675" h="1016000">
                  <a:moveTo>
                    <a:pt x="414489" y="837603"/>
                  </a:moveTo>
                  <a:lnTo>
                    <a:pt x="355282" y="837603"/>
                  </a:lnTo>
                  <a:lnTo>
                    <a:pt x="355282" y="774103"/>
                  </a:lnTo>
                  <a:lnTo>
                    <a:pt x="296062" y="774103"/>
                  </a:lnTo>
                  <a:lnTo>
                    <a:pt x="296062" y="660400"/>
                  </a:lnTo>
                  <a:lnTo>
                    <a:pt x="236855" y="660400"/>
                  </a:lnTo>
                  <a:lnTo>
                    <a:pt x="177634" y="660400"/>
                  </a:lnTo>
                  <a:lnTo>
                    <a:pt x="177634" y="774700"/>
                  </a:lnTo>
                  <a:lnTo>
                    <a:pt x="236855" y="774700"/>
                  </a:lnTo>
                  <a:lnTo>
                    <a:pt x="296062" y="774700"/>
                  </a:lnTo>
                  <a:lnTo>
                    <a:pt x="296062" y="837603"/>
                  </a:lnTo>
                  <a:lnTo>
                    <a:pt x="296062" y="888403"/>
                  </a:lnTo>
                  <a:lnTo>
                    <a:pt x="296062" y="951903"/>
                  </a:lnTo>
                  <a:lnTo>
                    <a:pt x="355282" y="951903"/>
                  </a:lnTo>
                  <a:lnTo>
                    <a:pt x="355282" y="888403"/>
                  </a:lnTo>
                  <a:lnTo>
                    <a:pt x="414489" y="888403"/>
                  </a:lnTo>
                  <a:lnTo>
                    <a:pt x="414489" y="837603"/>
                  </a:lnTo>
                  <a:close/>
                </a:path>
                <a:path w="1717675" h="1016000">
                  <a:moveTo>
                    <a:pt x="414489" y="596303"/>
                  </a:moveTo>
                  <a:lnTo>
                    <a:pt x="355282" y="596303"/>
                  </a:lnTo>
                  <a:lnTo>
                    <a:pt x="355282" y="482003"/>
                  </a:lnTo>
                  <a:lnTo>
                    <a:pt x="296062" y="482003"/>
                  </a:lnTo>
                  <a:lnTo>
                    <a:pt x="296062" y="596303"/>
                  </a:lnTo>
                  <a:lnTo>
                    <a:pt x="296062" y="659803"/>
                  </a:lnTo>
                  <a:lnTo>
                    <a:pt x="414489" y="659803"/>
                  </a:lnTo>
                  <a:lnTo>
                    <a:pt x="414489" y="596303"/>
                  </a:lnTo>
                  <a:close/>
                </a:path>
                <a:path w="1717675" h="1016000">
                  <a:moveTo>
                    <a:pt x="414502" y="63500"/>
                  </a:moveTo>
                  <a:lnTo>
                    <a:pt x="355282" y="63500"/>
                  </a:lnTo>
                  <a:lnTo>
                    <a:pt x="355282" y="355600"/>
                  </a:lnTo>
                  <a:lnTo>
                    <a:pt x="414502" y="355600"/>
                  </a:lnTo>
                  <a:lnTo>
                    <a:pt x="414502" y="63500"/>
                  </a:lnTo>
                  <a:close/>
                </a:path>
                <a:path w="1717675" h="1016000">
                  <a:moveTo>
                    <a:pt x="532917" y="304800"/>
                  </a:moveTo>
                  <a:lnTo>
                    <a:pt x="473710" y="304800"/>
                  </a:lnTo>
                  <a:lnTo>
                    <a:pt x="473710" y="533400"/>
                  </a:lnTo>
                  <a:lnTo>
                    <a:pt x="532917" y="533400"/>
                  </a:lnTo>
                  <a:lnTo>
                    <a:pt x="532917" y="304800"/>
                  </a:lnTo>
                  <a:close/>
                </a:path>
                <a:path w="1717675" h="1016000">
                  <a:moveTo>
                    <a:pt x="592137" y="63500"/>
                  </a:moveTo>
                  <a:lnTo>
                    <a:pt x="532930" y="63500"/>
                  </a:lnTo>
                  <a:lnTo>
                    <a:pt x="532917" y="127000"/>
                  </a:lnTo>
                  <a:lnTo>
                    <a:pt x="532930" y="241300"/>
                  </a:lnTo>
                  <a:lnTo>
                    <a:pt x="592137" y="241300"/>
                  </a:lnTo>
                  <a:lnTo>
                    <a:pt x="592137" y="63500"/>
                  </a:lnTo>
                  <a:close/>
                </a:path>
                <a:path w="1717675" h="1016000">
                  <a:moveTo>
                    <a:pt x="710565" y="596303"/>
                  </a:moveTo>
                  <a:lnTo>
                    <a:pt x="651357" y="596303"/>
                  </a:lnTo>
                  <a:lnTo>
                    <a:pt x="651357" y="482003"/>
                  </a:lnTo>
                  <a:lnTo>
                    <a:pt x="592137" y="482003"/>
                  </a:lnTo>
                  <a:lnTo>
                    <a:pt x="592137" y="596303"/>
                  </a:lnTo>
                  <a:lnTo>
                    <a:pt x="592137" y="596900"/>
                  </a:lnTo>
                  <a:lnTo>
                    <a:pt x="532917" y="596900"/>
                  </a:lnTo>
                  <a:lnTo>
                    <a:pt x="473710" y="596900"/>
                  </a:lnTo>
                  <a:lnTo>
                    <a:pt x="473710" y="711200"/>
                  </a:lnTo>
                  <a:lnTo>
                    <a:pt x="532917" y="711200"/>
                  </a:lnTo>
                  <a:lnTo>
                    <a:pt x="592137" y="711200"/>
                  </a:lnTo>
                  <a:lnTo>
                    <a:pt x="592137" y="774103"/>
                  </a:lnTo>
                  <a:lnTo>
                    <a:pt x="592137" y="837603"/>
                  </a:lnTo>
                  <a:lnTo>
                    <a:pt x="710565" y="837603"/>
                  </a:lnTo>
                  <a:lnTo>
                    <a:pt x="710565" y="774103"/>
                  </a:lnTo>
                  <a:lnTo>
                    <a:pt x="651357" y="774103"/>
                  </a:lnTo>
                  <a:lnTo>
                    <a:pt x="651357" y="659803"/>
                  </a:lnTo>
                  <a:lnTo>
                    <a:pt x="710565" y="659803"/>
                  </a:lnTo>
                  <a:lnTo>
                    <a:pt x="710565" y="596303"/>
                  </a:lnTo>
                  <a:close/>
                </a:path>
                <a:path w="1717675" h="1016000">
                  <a:moveTo>
                    <a:pt x="769785" y="0"/>
                  </a:moveTo>
                  <a:lnTo>
                    <a:pt x="710565" y="0"/>
                  </a:lnTo>
                  <a:lnTo>
                    <a:pt x="710565" y="62903"/>
                  </a:lnTo>
                  <a:lnTo>
                    <a:pt x="651357" y="62903"/>
                  </a:lnTo>
                  <a:lnTo>
                    <a:pt x="651357" y="177203"/>
                  </a:lnTo>
                  <a:lnTo>
                    <a:pt x="651357" y="240703"/>
                  </a:lnTo>
                  <a:lnTo>
                    <a:pt x="769785" y="240703"/>
                  </a:lnTo>
                  <a:lnTo>
                    <a:pt x="769785" y="177203"/>
                  </a:lnTo>
                  <a:lnTo>
                    <a:pt x="710565" y="177203"/>
                  </a:lnTo>
                  <a:lnTo>
                    <a:pt x="710565" y="127000"/>
                  </a:lnTo>
                  <a:lnTo>
                    <a:pt x="769785" y="127000"/>
                  </a:lnTo>
                  <a:lnTo>
                    <a:pt x="769785" y="0"/>
                  </a:lnTo>
                  <a:close/>
                </a:path>
                <a:path w="1717675" h="1016000">
                  <a:moveTo>
                    <a:pt x="888199" y="838200"/>
                  </a:moveTo>
                  <a:lnTo>
                    <a:pt x="829005" y="838200"/>
                  </a:lnTo>
                  <a:lnTo>
                    <a:pt x="829005" y="952500"/>
                  </a:lnTo>
                  <a:lnTo>
                    <a:pt x="888199" y="952500"/>
                  </a:lnTo>
                  <a:lnTo>
                    <a:pt x="888199" y="838200"/>
                  </a:lnTo>
                  <a:close/>
                </a:path>
                <a:path w="1717675" h="1016000">
                  <a:moveTo>
                    <a:pt x="888199" y="596303"/>
                  </a:moveTo>
                  <a:lnTo>
                    <a:pt x="829005" y="596303"/>
                  </a:lnTo>
                  <a:lnTo>
                    <a:pt x="829005" y="482003"/>
                  </a:lnTo>
                  <a:lnTo>
                    <a:pt x="769785" y="482003"/>
                  </a:lnTo>
                  <a:lnTo>
                    <a:pt x="769785" y="304800"/>
                  </a:lnTo>
                  <a:lnTo>
                    <a:pt x="710565" y="304800"/>
                  </a:lnTo>
                  <a:lnTo>
                    <a:pt x="710565" y="482600"/>
                  </a:lnTo>
                  <a:lnTo>
                    <a:pt x="769785" y="482600"/>
                  </a:lnTo>
                  <a:lnTo>
                    <a:pt x="769785" y="596303"/>
                  </a:lnTo>
                  <a:lnTo>
                    <a:pt x="769785" y="774103"/>
                  </a:lnTo>
                  <a:lnTo>
                    <a:pt x="769785" y="837603"/>
                  </a:lnTo>
                  <a:lnTo>
                    <a:pt x="829005" y="837603"/>
                  </a:lnTo>
                  <a:lnTo>
                    <a:pt x="829005" y="774103"/>
                  </a:lnTo>
                  <a:lnTo>
                    <a:pt x="888199" y="774103"/>
                  </a:lnTo>
                  <a:lnTo>
                    <a:pt x="888199" y="596303"/>
                  </a:lnTo>
                  <a:close/>
                </a:path>
                <a:path w="1717675" h="1016000">
                  <a:moveTo>
                    <a:pt x="947432" y="304203"/>
                  </a:moveTo>
                  <a:lnTo>
                    <a:pt x="888199" y="304203"/>
                  </a:lnTo>
                  <a:lnTo>
                    <a:pt x="888199" y="177203"/>
                  </a:lnTo>
                  <a:lnTo>
                    <a:pt x="829005" y="177203"/>
                  </a:lnTo>
                  <a:lnTo>
                    <a:pt x="829005" y="304203"/>
                  </a:lnTo>
                  <a:lnTo>
                    <a:pt x="829005" y="355003"/>
                  </a:lnTo>
                  <a:lnTo>
                    <a:pt x="829005" y="418503"/>
                  </a:lnTo>
                  <a:lnTo>
                    <a:pt x="888199" y="418503"/>
                  </a:lnTo>
                  <a:lnTo>
                    <a:pt x="888199" y="355003"/>
                  </a:lnTo>
                  <a:lnTo>
                    <a:pt x="947432" y="355003"/>
                  </a:lnTo>
                  <a:lnTo>
                    <a:pt x="947432" y="304203"/>
                  </a:lnTo>
                  <a:close/>
                </a:path>
                <a:path w="1717675" h="1016000">
                  <a:moveTo>
                    <a:pt x="1125080" y="304800"/>
                  </a:moveTo>
                  <a:lnTo>
                    <a:pt x="1065847" y="304800"/>
                  </a:lnTo>
                  <a:lnTo>
                    <a:pt x="1065847" y="418503"/>
                  </a:lnTo>
                  <a:lnTo>
                    <a:pt x="1006640" y="418503"/>
                  </a:lnTo>
                  <a:lnTo>
                    <a:pt x="1006640" y="355003"/>
                  </a:lnTo>
                  <a:lnTo>
                    <a:pt x="947432" y="355003"/>
                  </a:lnTo>
                  <a:lnTo>
                    <a:pt x="947432" y="418503"/>
                  </a:lnTo>
                  <a:lnTo>
                    <a:pt x="947432" y="532803"/>
                  </a:lnTo>
                  <a:lnTo>
                    <a:pt x="1006640" y="532803"/>
                  </a:lnTo>
                  <a:lnTo>
                    <a:pt x="1006640" y="596303"/>
                  </a:lnTo>
                  <a:lnTo>
                    <a:pt x="1065847" y="596303"/>
                  </a:lnTo>
                  <a:lnTo>
                    <a:pt x="1065847" y="532803"/>
                  </a:lnTo>
                  <a:lnTo>
                    <a:pt x="1065847" y="482600"/>
                  </a:lnTo>
                  <a:lnTo>
                    <a:pt x="1125080" y="482600"/>
                  </a:lnTo>
                  <a:lnTo>
                    <a:pt x="1125080" y="304800"/>
                  </a:lnTo>
                  <a:close/>
                </a:path>
                <a:path w="1717675" h="1016000">
                  <a:moveTo>
                    <a:pt x="1243495" y="241300"/>
                  </a:moveTo>
                  <a:lnTo>
                    <a:pt x="1184275" y="241300"/>
                  </a:lnTo>
                  <a:lnTo>
                    <a:pt x="1184275" y="419100"/>
                  </a:lnTo>
                  <a:lnTo>
                    <a:pt x="1243495" y="419100"/>
                  </a:lnTo>
                  <a:lnTo>
                    <a:pt x="1243495" y="241300"/>
                  </a:lnTo>
                  <a:close/>
                </a:path>
                <a:path w="1717675" h="1016000">
                  <a:moveTo>
                    <a:pt x="1302715" y="951903"/>
                  </a:moveTo>
                  <a:lnTo>
                    <a:pt x="1243495" y="951903"/>
                  </a:lnTo>
                  <a:lnTo>
                    <a:pt x="1243495" y="888403"/>
                  </a:lnTo>
                  <a:lnTo>
                    <a:pt x="1184275" y="888403"/>
                  </a:lnTo>
                  <a:lnTo>
                    <a:pt x="1184275" y="951903"/>
                  </a:lnTo>
                  <a:lnTo>
                    <a:pt x="1184275" y="1015403"/>
                  </a:lnTo>
                  <a:lnTo>
                    <a:pt x="1302715" y="1015403"/>
                  </a:lnTo>
                  <a:lnTo>
                    <a:pt x="1302715" y="951903"/>
                  </a:lnTo>
                  <a:close/>
                </a:path>
                <a:path w="1717675" h="1016000">
                  <a:moveTo>
                    <a:pt x="1421142" y="482600"/>
                  </a:moveTo>
                  <a:lnTo>
                    <a:pt x="1361922" y="482600"/>
                  </a:lnTo>
                  <a:lnTo>
                    <a:pt x="1302715" y="482600"/>
                  </a:lnTo>
                  <a:lnTo>
                    <a:pt x="1302715" y="596900"/>
                  </a:lnTo>
                  <a:lnTo>
                    <a:pt x="1243495" y="596900"/>
                  </a:lnTo>
                  <a:lnTo>
                    <a:pt x="1243495" y="660400"/>
                  </a:lnTo>
                  <a:lnTo>
                    <a:pt x="1184275" y="660400"/>
                  </a:lnTo>
                  <a:lnTo>
                    <a:pt x="1184275" y="659803"/>
                  </a:lnTo>
                  <a:lnTo>
                    <a:pt x="1125080" y="659803"/>
                  </a:lnTo>
                  <a:lnTo>
                    <a:pt x="1125080" y="596303"/>
                  </a:lnTo>
                  <a:lnTo>
                    <a:pt x="1065847" y="596303"/>
                  </a:lnTo>
                  <a:lnTo>
                    <a:pt x="1065847" y="659803"/>
                  </a:lnTo>
                  <a:lnTo>
                    <a:pt x="1065847" y="660400"/>
                  </a:lnTo>
                  <a:lnTo>
                    <a:pt x="1006640" y="660400"/>
                  </a:lnTo>
                  <a:lnTo>
                    <a:pt x="1006640" y="774700"/>
                  </a:lnTo>
                  <a:lnTo>
                    <a:pt x="1065847" y="774700"/>
                  </a:lnTo>
                  <a:lnTo>
                    <a:pt x="1065847" y="837603"/>
                  </a:lnTo>
                  <a:lnTo>
                    <a:pt x="1065847" y="888403"/>
                  </a:lnTo>
                  <a:lnTo>
                    <a:pt x="1184275" y="888403"/>
                  </a:lnTo>
                  <a:lnTo>
                    <a:pt x="1184275" y="837603"/>
                  </a:lnTo>
                  <a:lnTo>
                    <a:pt x="1125080" y="837603"/>
                  </a:lnTo>
                  <a:lnTo>
                    <a:pt x="1125080" y="774103"/>
                  </a:lnTo>
                  <a:lnTo>
                    <a:pt x="1065847" y="774103"/>
                  </a:lnTo>
                  <a:lnTo>
                    <a:pt x="1065847" y="710603"/>
                  </a:lnTo>
                  <a:lnTo>
                    <a:pt x="1184275" y="710603"/>
                  </a:lnTo>
                  <a:lnTo>
                    <a:pt x="1184275" y="774700"/>
                  </a:lnTo>
                  <a:lnTo>
                    <a:pt x="1243495" y="774700"/>
                  </a:lnTo>
                  <a:lnTo>
                    <a:pt x="1302715" y="774700"/>
                  </a:lnTo>
                  <a:lnTo>
                    <a:pt x="1302715" y="660400"/>
                  </a:lnTo>
                  <a:lnTo>
                    <a:pt x="1361922" y="660400"/>
                  </a:lnTo>
                  <a:lnTo>
                    <a:pt x="1361922" y="596900"/>
                  </a:lnTo>
                  <a:lnTo>
                    <a:pt x="1421142" y="596900"/>
                  </a:lnTo>
                  <a:lnTo>
                    <a:pt x="1421142" y="482600"/>
                  </a:lnTo>
                  <a:close/>
                </a:path>
                <a:path w="1717675" h="1016000">
                  <a:moveTo>
                    <a:pt x="1539570" y="774700"/>
                  </a:moveTo>
                  <a:lnTo>
                    <a:pt x="1480350" y="774700"/>
                  </a:lnTo>
                  <a:lnTo>
                    <a:pt x="1480350" y="774103"/>
                  </a:lnTo>
                  <a:lnTo>
                    <a:pt x="1421142" y="774103"/>
                  </a:lnTo>
                  <a:lnTo>
                    <a:pt x="1421142" y="710603"/>
                  </a:lnTo>
                  <a:lnTo>
                    <a:pt x="1361922" y="710603"/>
                  </a:lnTo>
                  <a:lnTo>
                    <a:pt x="1361922" y="774103"/>
                  </a:lnTo>
                  <a:lnTo>
                    <a:pt x="1361922" y="774700"/>
                  </a:lnTo>
                  <a:lnTo>
                    <a:pt x="1302715" y="774700"/>
                  </a:lnTo>
                  <a:lnTo>
                    <a:pt x="1302715" y="889000"/>
                  </a:lnTo>
                  <a:lnTo>
                    <a:pt x="1361922" y="889000"/>
                  </a:lnTo>
                  <a:lnTo>
                    <a:pt x="1361922" y="951903"/>
                  </a:lnTo>
                  <a:lnTo>
                    <a:pt x="1421142" y="951903"/>
                  </a:lnTo>
                  <a:lnTo>
                    <a:pt x="1421142" y="888403"/>
                  </a:lnTo>
                  <a:lnTo>
                    <a:pt x="1480350" y="888403"/>
                  </a:lnTo>
                  <a:lnTo>
                    <a:pt x="1480350" y="1016000"/>
                  </a:lnTo>
                  <a:lnTo>
                    <a:pt x="1539570" y="1016000"/>
                  </a:lnTo>
                  <a:lnTo>
                    <a:pt x="1539570" y="774700"/>
                  </a:lnTo>
                  <a:close/>
                </a:path>
                <a:path w="1717675" h="1016000">
                  <a:moveTo>
                    <a:pt x="1539570" y="482600"/>
                  </a:moveTo>
                  <a:lnTo>
                    <a:pt x="1480350" y="482600"/>
                  </a:lnTo>
                  <a:lnTo>
                    <a:pt x="1480350" y="596900"/>
                  </a:lnTo>
                  <a:lnTo>
                    <a:pt x="1539570" y="596900"/>
                  </a:lnTo>
                  <a:lnTo>
                    <a:pt x="1539570" y="482600"/>
                  </a:lnTo>
                  <a:close/>
                </a:path>
                <a:path w="1717675" h="1016000">
                  <a:moveTo>
                    <a:pt x="1717217" y="710603"/>
                  </a:moveTo>
                  <a:lnTo>
                    <a:pt x="1657997" y="710603"/>
                  </a:lnTo>
                  <a:lnTo>
                    <a:pt x="1657997" y="659803"/>
                  </a:lnTo>
                  <a:lnTo>
                    <a:pt x="1598790" y="659803"/>
                  </a:lnTo>
                  <a:lnTo>
                    <a:pt x="1598790" y="710603"/>
                  </a:lnTo>
                  <a:lnTo>
                    <a:pt x="1598790" y="774103"/>
                  </a:lnTo>
                  <a:lnTo>
                    <a:pt x="1657997" y="774103"/>
                  </a:lnTo>
                  <a:lnTo>
                    <a:pt x="1657997" y="838200"/>
                  </a:lnTo>
                  <a:lnTo>
                    <a:pt x="1598790" y="838200"/>
                  </a:lnTo>
                  <a:lnTo>
                    <a:pt x="1598790" y="952500"/>
                  </a:lnTo>
                  <a:lnTo>
                    <a:pt x="1657997" y="952500"/>
                  </a:lnTo>
                  <a:lnTo>
                    <a:pt x="1657997" y="888403"/>
                  </a:lnTo>
                  <a:lnTo>
                    <a:pt x="1717217" y="888403"/>
                  </a:lnTo>
                  <a:lnTo>
                    <a:pt x="1717217" y="774103"/>
                  </a:lnTo>
                  <a:lnTo>
                    <a:pt x="1717217" y="710603"/>
                  </a:lnTo>
                  <a:close/>
                </a:path>
                <a:path w="1717675" h="1016000">
                  <a:moveTo>
                    <a:pt x="1717217" y="532803"/>
                  </a:moveTo>
                  <a:lnTo>
                    <a:pt x="1657997" y="532803"/>
                  </a:lnTo>
                  <a:lnTo>
                    <a:pt x="1657997" y="482003"/>
                  </a:lnTo>
                  <a:lnTo>
                    <a:pt x="1598790" y="482003"/>
                  </a:lnTo>
                  <a:lnTo>
                    <a:pt x="1598790" y="532803"/>
                  </a:lnTo>
                  <a:lnTo>
                    <a:pt x="1598790" y="596303"/>
                  </a:lnTo>
                  <a:lnTo>
                    <a:pt x="1717217" y="596303"/>
                  </a:lnTo>
                  <a:lnTo>
                    <a:pt x="1717217" y="532803"/>
                  </a:lnTo>
                  <a:close/>
                </a:path>
              </a:pathLst>
            </a:custGeom>
            <a:grpFill/>
          </p:spPr>
          <p:txBody>
            <a:bodyPr wrap="square" lIns="0" tIns="0" rIns="0" bIns="0" rtlCol="0"/>
            <a:lstStyle/>
            <a:p>
              <a:endParaRPr sz="1092"/>
            </a:p>
          </p:txBody>
        </p:sp>
      </p:grpSp>
      <p:sp>
        <p:nvSpPr>
          <p:cNvPr id="30" name="object 34">
            <a:extLst>
              <a:ext uri="{FF2B5EF4-FFF2-40B4-BE49-F238E27FC236}">
                <a16:creationId xmlns:a16="http://schemas.microsoft.com/office/drawing/2014/main" id="{84479B44-F56D-EB97-A202-B84D33A4BC7D}"/>
              </a:ext>
            </a:extLst>
          </p:cNvPr>
          <p:cNvSpPr/>
          <p:nvPr userDrawn="1"/>
        </p:nvSpPr>
        <p:spPr>
          <a:xfrm>
            <a:off x="5953263" y="3328380"/>
            <a:ext cx="94726" cy="92415"/>
          </a:xfrm>
          <a:custGeom>
            <a:avLst/>
            <a:gdLst/>
            <a:ahLst/>
            <a:cxnLst/>
            <a:rect l="l" t="t" r="r" b="b"/>
            <a:pathLst>
              <a:path w="156209" h="152400">
                <a:moveTo>
                  <a:pt x="156110" y="0"/>
                </a:moveTo>
                <a:lnTo>
                  <a:pt x="0" y="0"/>
                </a:lnTo>
                <a:lnTo>
                  <a:pt x="0" y="152400"/>
                </a:lnTo>
                <a:lnTo>
                  <a:pt x="156110" y="152400"/>
                </a:lnTo>
                <a:lnTo>
                  <a:pt x="156110" y="0"/>
                </a:lnTo>
                <a:close/>
              </a:path>
            </a:pathLst>
          </a:custGeom>
          <a:solidFill>
            <a:schemeClr val="tx1"/>
          </a:solidFill>
        </p:spPr>
        <p:txBody>
          <a:bodyPr wrap="square" lIns="0" tIns="0" rIns="0" bIns="0" rtlCol="0"/>
          <a:lstStyle/>
          <a:p>
            <a:endParaRPr sz="1092"/>
          </a:p>
        </p:txBody>
      </p:sp>
      <p:grpSp>
        <p:nvGrpSpPr>
          <p:cNvPr id="31" name="object 35">
            <a:extLst>
              <a:ext uri="{FF2B5EF4-FFF2-40B4-BE49-F238E27FC236}">
                <a16:creationId xmlns:a16="http://schemas.microsoft.com/office/drawing/2014/main" id="{EF883EC2-039F-1115-C91B-AD78F675E4C6}"/>
              </a:ext>
            </a:extLst>
          </p:cNvPr>
          <p:cNvGrpSpPr/>
          <p:nvPr userDrawn="1"/>
        </p:nvGrpSpPr>
        <p:grpSpPr>
          <a:xfrm>
            <a:off x="5890155" y="2441135"/>
            <a:ext cx="1041600" cy="1041600"/>
            <a:chOff x="10159742" y="4154646"/>
            <a:chExt cx="1717675" cy="1717675"/>
          </a:xfrm>
          <a:solidFill>
            <a:schemeClr val="tx1"/>
          </a:solidFill>
        </p:grpSpPr>
        <p:sp>
          <p:nvSpPr>
            <p:cNvPr id="32" name="object 36">
              <a:extLst>
                <a:ext uri="{FF2B5EF4-FFF2-40B4-BE49-F238E27FC236}">
                  <a16:creationId xmlns:a16="http://schemas.microsoft.com/office/drawing/2014/main" id="{56EC60C6-1DBD-58E7-A756-440B4F468DF7}"/>
                </a:ext>
              </a:extLst>
            </p:cNvPr>
            <p:cNvSpPr/>
            <p:nvPr/>
          </p:nvSpPr>
          <p:spPr>
            <a:xfrm>
              <a:off x="10159733" y="4944687"/>
              <a:ext cx="1717675" cy="927100"/>
            </a:xfrm>
            <a:custGeom>
              <a:avLst/>
              <a:gdLst/>
              <a:ahLst/>
              <a:cxnLst/>
              <a:rect l="l" t="t" r="r" b="b"/>
              <a:pathLst>
                <a:path w="1717675" h="927100">
                  <a:moveTo>
                    <a:pt x="52044" y="101600"/>
                  </a:moveTo>
                  <a:lnTo>
                    <a:pt x="0" y="101600"/>
                  </a:lnTo>
                  <a:lnTo>
                    <a:pt x="0" y="254000"/>
                  </a:lnTo>
                  <a:lnTo>
                    <a:pt x="52044" y="254000"/>
                  </a:lnTo>
                  <a:lnTo>
                    <a:pt x="52044" y="101600"/>
                  </a:lnTo>
                  <a:close/>
                </a:path>
                <a:path w="1717675" h="927100">
                  <a:moveTo>
                    <a:pt x="156108" y="50800"/>
                  </a:moveTo>
                  <a:lnTo>
                    <a:pt x="104089" y="50800"/>
                  </a:lnTo>
                  <a:lnTo>
                    <a:pt x="104076" y="254000"/>
                  </a:lnTo>
                  <a:lnTo>
                    <a:pt x="156108" y="254000"/>
                  </a:lnTo>
                  <a:lnTo>
                    <a:pt x="156108" y="50800"/>
                  </a:lnTo>
                  <a:close/>
                </a:path>
                <a:path w="1717675" h="927100">
                  <a:moveTo>
                    <a:pt x="208140" y="355600"/>
                  </a:moveTo>
                  <a:lnTo>
                    <a:pt x="156108" y="355600"/>
                  </a:lnTo>
                  <a:lnTo>
                    <a:pt x="156108" y="419100"/>
                  </a:lnTo>
                  <a:lnTo>
                    <a:pt x="208140" y="419100"/>
                  </a:lnTo>
                  <a:lnTo>
                    <a:pt x="208140" y="355600"/>
                  </a:lnTo>
                  <a:close/>
                </a:path>
                <a:path w="1717675" h="927100">
                  <a:moveTo>
                    <a:pt x="312229" y="419100"/>
                  </a:moveTo>
                  <a:lnTo>
                    <a:pt x="260197" y="419100"/>
                  </a:lnTo>
                  <a:lnTo>
                    <a:pt x="208153" y="419100"/>
                  </a:lnTo>
                  <a:lnTo>
                    <a:pt x="208153" y="469900"/>
                  </a:lnTo>
                  <a:lnTo>
                    <a:pt x="260197" y="469900"/>
                  </a:lnTo>
                  <a:lnTo>
                    <a:pt x="312229" y="469900"/>
                  </a:lnTo>
                  <a:lnTo>
                    <a:pt x="312229" y="419100"/>
                  </a:lnTo>
                  <a:close/>
                </a:path>
                <a:path w="1717675" h="927100">
                  <a:moveTo>
                    <a:pt x="312229" y="203200"/>
                  </a:moveTo>
                  <a:lnTo>
                    <a:pt x="260197" y="203200"/>
                  </a:lnTo>
                  <a:lnTo>
                    <a:pt x="260197" y="355600"/>
                  </a:lnTo>
                  <a:lnTo>
                    <a:pt x="312229" y="355600"/>
                  </a:lnTo>
                  <a:lnTo>
                    <a:pt x="312229" y="203200"/>
                  </a:lnTo>
                  <a:close/>
                </a:path>
                <a:path w="1717675" h="927100">
                  <a:moveTo>
                    <a:pt x="364261" y="876198"/>
                  </a:moveTo>
                  <a:lnTo>
                    <a:pt x="0" y="876198"/>
                  </a:lnTo>
                  <a:lnTo>
                    <a:pt x="0" y="926998"/>
                  </a:lnTo>
                  <a:lnTo>
                    <a:pt x="364261" y="926998"/>
                  </a:lnTo>
                  <a:lnTo>
                    <a:pt x="364261" y="876198"/>
                  </a:lnTo>
                  <a:close/>
                </a:path>
                <a:path w="1717675" h="927100">
                  <a:moveTo>
                    <a:pt x="364261" y="571398"/>
                  </a:moveTo>
                  <a:lnTo>
                    <a:pt x="0" y="571398"/>
                  </a:lnTo>
                  <a:lnTo>
                    <a:pt x="0" y="622198"/>
                  </a:lnTo>
                  <a:lnTo>
                    <a:pt x="364261" y="622198"/>
                  </a:lnTo>
                  <a:lnTo>
                    <a:pt x="364261" y="571398"/>
                  </a:lnTo>
                  <a:close/>
                </a:path>
                <a:path w="1717675" h="927100">
                  <a:moveTo>
                    <a:pt x="416306" y="50800"/>
                  </a:moveTo>
                  <a:lnTo>
                    <a:pt x="364261" y="50800"/>
                  </a:lnTo>
                  <a:lnTo>
                    <a:pt x="364261" y="254000"/>
                  </a:lnTo>
                  <a:lnTo>
                    <a:pt x="416306" y="254000"/>
                  </a:lnTo>
                  <a:lnTo>
                    <a:pt x="416306" y="50800"/>
                  </a:lnTo>
                  <a:close/>
                </a:path>
                <a:path w="1717675" h="927100">
                  <a:moveTo>
                    <a:pt x="468337" y="673100"/>
                  </a:moveTo>
                  <a:lnTo>
                    <a:pt x="416306" y="673100"/>
                  </a:lnTo>
                  <a:lnTo>
                    <a:pt x="416306" y="927100"/>
                  </a:lnTo>
                  <a:lnTo>
                    <a:pt x="468337" y="927100"/>
                  </a:lnTo>
                  <a:lnTo>
                    <a:pt x="468337" y="673100"/>
                  </a:lnTo>
                  <a:close/>
                </a:path>
                <a:path w="1717675" h="927100">
                  <a:moveTo>
                    <a:pt x="468337" y="254000"/>
                  </a:moveTo>
                  <a:lnTo>
                    <a:pt x="416306" y="254000"/>
                  </a:lnTo>
                  <a:lnTo>
                    <a:pt x="416306" y="304800"/>
                  </a:lnTo>
                  <a:lnTo>
                    <a:pt x="364261" y="304800"/>
                  </a:lnTo>
                  <a:lnTo>
                    <a:pt x="364261" y="355600"/>
                  </a:lnTo>
                  <a:lnTo>
                    <a:pt x="312229" y="355600"/>
                  </a:lnTo>
                  <a:lnTo>
                    <a:pt x="312229" y="419100"/>
                  </a:lnTo>
                  <a:lnTo>
                    <a:pt x="364261" y="419100"/>
                  </a:lnTo>
                  <a:lnTo>
                    <a:pt x="364261" y="469900"/>
                  </a:lnTo>
                  <a:lnTo>
                    <a:pt x="312229" y="469900"/>
                  </a:lnTo>
                  <a:lnTo>
                    <a:pt x="312229" y="520700"/>
                  </a:lnTo>
                  <a:lnTo>
                    <a:pt x="364261" y="520700"/>
                  </a:lnTo>
                  <a:lnTo>
                    <a:pt x="416306" y="520700"/>
                  </a:lnTo>
                  <a:lnTo>
                    <a:pt x="416306" y="355600"/>
                  </a:lnTo>
                  <a:lnTo>
                    <a:pt x="468337" y="355600"/>
                  </a:lnTo>
                  <a:lnTo>
                    <a:pt x="468337" y="254000"/>
                  </a:lnTo>
                  <a:close/>
                </a:path>
                <a:path w="1717675" h="927100">
                  <a:moveTo>
                    <a:pt x="520369" y="469900"/>
                  </a:moveTo>
                  <a:lnTo>
                    <a:pt x="468337" y="469900"/>
                  </a:lnTo>
                  <a:lnTo>
                    <a:pt x="468337" y="571500"/>
                  </a:lnTo>
                  <a:lnTo>
                    <a:pt x="416306" y="571500"/>
                  </a:lnTo>
                  <a:lnTo>
                    <a:pt x="416306" y="622300"/>
                  </a:lnTo>
                  <a:lnTo>
                    <a:pt x="468337" y="622300"/>
                  </a:lnTo>
                  <a:lnTo>
                    <a:pt x="468337" y="673100"/>
                  </a:lnTo>
                  <a:lnTo>
                    <a:pt x="520369" y="673100"/>
                  </a:lnTo>
                  <a:lnTo>
                    <a:pt x="520369" y="469900"/>
                  </a:lnTo>
                  <a:close/>
                </a:path>
                <a:path w="1717675" h="927100">
                  <a:moveTo>
                    <a:pt x="572414" y="774700"/>
                  </a:moveTo>
                  <a:lnTo>
                    <a:pt x="520369" y="774700"/>
                  </a:lnTo>
                  <a:lnTo>
                    <a:pt x="520369" y="927100"/>
                  </a:lnTo>
                  <a:lnTo>
                    <a:pt x="572414" y="927100"/>
                  </a:lnTo>
                  <a:lnTo>
                    <a:pt x="572414" y="774700"/>
                  </a:lnTo>
                  <a:close/>
                </a:path>
                <a:path w="1717675" h="927100">
                  <a:moveTo>
                    <a:pt x="676490" y="825500"/>
                  </a:moveTo>
                  <a:lnTo>
                    <a:pt x="624446" y="825500"/>
                  </a:lnTo>
                  <a:lnTo>
                    <a:pt x="624446" y="876300"/>
                  </a:lnTo>
                  <a:lnTo>
                    <a:pt x="676490" y="876300"/>
                  </a:lnTo>
                  <a:lnTo>
                    <a:pt x="676490" y="825500"/>
                  </a:lnTo>
                  <a:close/>
                </a:path>
                <a:path w="1717675" h="927100">
                  <a:moveTo>
                    <a:pt x="676490" y="520700"/>
                  </a:moveTo>
                  <a:lnTo>
                    <a:pt x="624446" y="520700"/>
                  </a:lnTo>
                  <a:lnTo>
                    <a:pt x="624446" y="469900"/>
                  </a:lnTo>
                  <a:lnTo>
                    <a:pt x="572414" y="469900"/>
                  </a:lnTo>
                  <a:lnTo>
                    <a:pt x="572414" y="622300"/>
                  </a:lnTo>
                  <a:lnTo>
                    <a:pt x="624446" y="622300"/>
                  </a:lnTo>
                  <a:lnTo>
                    <a:pt x="676490" y="622300"/>
                  </a:lnTo>
                  <a:lnTo>
                    <a:pt x="676490" y="520700"/>
                  </a:lnTo>
                  <a:close/>
                </a:path>
                <a:path w="1717675" h="927100">
                  <a:moveTo>
                    <a:pt x="676490" y="419100"/>
                  </a:moveTo>
                  <a:lnTo>
                    <a:pt x="624446" y="419100"/>
                  </a:lnTo>
                  <a:lnTo>
                    <a:pt x="624446" y="469900"/>
                  </a:lnTo>
                  <a:lnTo>
                    <a:pt x="676490" y="469900"/>
                  </a:lnTo>
                  <a:lnTo>
                    <a:pt x="676490" y="419100"/>
                  </a:lnTo>
                  <a:close/>
                </a:path>
                <a:path w="1717675" h="927100">
                  <a:moveTo>
                    <a:pt x="676490" y="152400"/>
                  </a:moveTo>
                  <a:lnTo>
                    <a:pt x="624446" y="152400"/>
                  </a:lnTo>
                  <a:lnTo>
                    <a:pt x="624446" y="355600"/>
                  </a:lnTo>
                  <a:lnTo>
                    <a:pt x="676490" y="355600"/>
                  </a:lnTo>
                  <a:lnTo>
                    <a:pt x="676490" y="152400"/>
                  </a:lnTo>
                  <a:close/>
                </a:path>
                <a:path w="1717675" h="927100">
                  <a:moveTo>
                    <a:pt x="728522" y="876300"/>
                  </a:moveTo>
                  <a:lnTo>
                    <a:pt x="676490" y="876300"/>
                  </a:lnTo>
                  <a:lnTo>
                    <a:pt x="676490" y="927100"/>
                  </a:lnTo>
                  <a:lnTo>
                    <a:pt x="728522" y="927100"/>
                  </a:lnTo>
                  <a:lnTo>
                    <a:pt x="728522" y="876300"/>
                  </a:lnTo>
                  <a:close/>
                </a:path>
                <a:path w="1717675" h="927100">
                  <a:moveTo>
                    <a:pt x="728522" y="723900"/>
                  </a:moveTo>
                  <a:lnTo>
                    <a:pt x="676490" y="723900"/>
                  </a:lnTo>
                  <a:lnTo>
                    <a:pt x="624459" y="723900"/>
                  </a:lnTo>
                  <a:lnTo>
                    <a:pt x="624459" y="673100"/>
                  </a:lnTo>
                  <a:lnTo>
                    <a:pt x="572414" y="673100"/>
                  </a:lnTo>
                  <a:lnTo>
                    <a:pt x="572414" y="723900"/>
                  </a:lnTo>
                  <a:lnTo>
                    <a:pt x="624446" y="723900"/>
                  </a:lnTo>
                  <a:lnTo>
                    <a:pt x="624446" y="774700"/>
                  </a:lnTo>
                  <a:lnTo>
                    <a:pt x="676490" y="774700"/>
                  </a:lnTo>
                  <a:lnTo>
                    <a:pt x="728522" y="774700"/>
                  </a:lnTo>
                  <a:lnTo>
                    <a:pt x="728522" y="723900"/>
                  </a:lnTo>
                  <a:close/>
                </a:path>
                <a:path w="1717675" h="927100">
                  <a:moveTo>
                    <a:pt x="728522" y="469900"/>
                  </a:moveTo>
                  <a:lnTo>
                    <a:pt x="676490" y="469900"/>
                  </a:lnTo>
                  <a:lnTo>
                    <a:pt x="676490" y="520700"/>
                  </a:lnTo>
                  <a:lnTo>
                    <a:pt x="728522" y="520700"/>
                  </a:lnTo>
                  <a:lnTo>
                    <a:pt x="728522" y="469900"/>
                  </a:lnTo>
                  <a:close/>
                </a:path>
                <a:path w="1717675" h="927100">
                  <a:moveTo>
                    <a:pt x="780554" y="304800"/>
                  </a:moveTo>
                  <a:lnTo>
                    <a:pt x="728522" y="304800"/>
                  </a:lnTo>
                  <a:lnTo>
                    <a:pt x="728522" y="355600"/>
                  </a:lnTo>
                  <a:lnTo>
                    <a:pt x="780554" y="355600"/>
                  </a:lnTo>
                  <a:lnTo>
                    <a:pt x="780554" y="304800"/>
                  </a:lnTo>
                  <a:close/>
                </a:path>
                <a:path w="1717675" h="927100">
                  <a:moveTo>
                    <a:pt x="832599" y="825500"/>
                  </a:moveTo>
                  <a:lnTo>
                    <a:pt x="780554" y="825500"/>
                  </a:lnTo>
                  <a:lnTo>
                    <a:pt x="780554" y="876300"/>
                  </a:lnTo>
                  <a:lnTo>
                    <a:pt x="832599" y="876300"/>
                  </a:lnTo>
                  <a:lnTo>
                    <a:pt x="832599" y="825500"/>
                  </a:lnTo>
                  <a:close/>
                </a:path>
                <a:path w="1717675" h="927100">
                  <a:moveTo>
                    <a:pt x="936675" y="825500"/>
                  </a:moveTo>
                  <a:lnTo>
                    <a:pt x="884631" y="825500"/>
                  </a:lnTo>
                  <a:lnTo>
                    <a:pt x="884631" y="927100"/>
                  </a:lnTo>
                  <a:lnTo>
                    <a:pt x="936675" y="927100"/>
                  </a:lnTo>
                  <a:lnTo>
                    <a:pt x="936675" y="825500"/>
                  </a:lnTo>
                  <a:close/>
                </a:path>
                <a:path w="1717675" h="927100">
                  <a:moveTo>
                    <a:pt x="936675" y="571500"/>
                  </a:moveTo>
                  <a:lnTo>
                    <a:pt x="884631" y="571500"/>
                  </a:lnTo>
                  <a:lnTo>
                    <a:pt x="884631" y="419100"/>
                  </a:lnTo>
                  <a:lnTo>
                    <a:pt x="832599" y="419100"/>
                  </a:lnTo>
                  <a:lnTo>
                    <a:pt x="832599" y="622300"/>
                  </a:lnTo>
                  <a:lnTo>
                    <a:pt x="884631" y="622300"/>
                  </a:lnTo>
                  <a:lnTo>
                    <a:pt x="884631" y="673100"/>
                  </a:lnTo>
                  <a:lnTo>
                    <a:pt x="936675" y="673100"/>
                  </a:lnTo>
                  <a:lnTo>
                    <a:pt x="936675" y="571500"/>
                  </a:lnTo>
                  <a:close/>
                </a:path>
                <a:path w="1717675" h="927100">
                  <a:moveTo>
                    <a:pt x="988707" y="355600"/>
                  </a:moveTo>
                  <a:lnTo>
                    <a:pt x="936675" y="355600"/>
                  </a:lnTo>
                  <a:lnTo>
                    <a:pt x="936675" y="419100"/>
                  </a:lnTo>
                  <a:lnTo>
                    <a:pt x="988707" y="419100"/>
                  </a:lnTo>
                  <a:lnTo>
                    <a:pt x="988707" y="355600"/>
                  </a:lnTo>
                  <a:close/>
                </a:path>
                <a:path w="1717675" h="927100">
                  <a:moveTo>
                    <a:pt x="988720" y="774700"/>
                  </a:moveTo>
                  <a:lnTo>
                    <a:pt x="936675" y="774700"/>
                  </a:lnTo>
                  <a:lnTo>
                    <a:pt x="936675" y="825500"/>
                  </a:lnTo>
                  <a:lnTo>
                    <a:pt x="988720" y="825500"/>
                  </a:lnTo>
                  <a:lnTo>
                    <a:pt x="988720" y="774700"/>
                  </a:lnTo>
                  <a:close/>
                </a:path>
                <a:path w="1717675" h="927100">
                  <a:moveTo>
                    <a:pt x="1040739" y="469900"/>
                  </a:moveTo>
                  <a:lnTo>
                    <a:pt x="988707" y="469900"/>
                  </a:lnTo>
                  <a:lnTo>
                    <a:pt x="988707" y="520700"/>
                  </a:lnTo>
                  <a:lnTo>
                    <a:pt x="1040739" y="520700"/>
                  </a:lnTo>
                  <a:lnTo>
                    <a:pt x="1040739" y="469900"/>
                  </a:lnTo>
                  <a:close/>
                </a:path>
                <a:path w="1717675" h="927100">
                  <a:moveTo>
                    <a:pt x="1040739" y="203200"/>
                  </a:moveTo>
                  <a:lnTo>
                    <a:pt x="988707" y="203200"/>
                  </a:lnTo>
                  <a:lnTo>
                    <a:pt x="988707" y="254000"/>
                  </a:lnTo>
                  <a:lnTo>
                    <a:pt x="1040739" y="254000"/>
                  </a:lnTo>
                  <a:lnTo>
                    <a:pt x="1040739" y="203200"/>
                  </a:lnTo>
                  <a:close/>
                </a:path>
                <a:path w="1717675" h="927100">
                  <a:moveTo>
                    <a:pt x="1092784" y="723900"/>
                  </a:moveTo>
                  <a:lnTo>
                    <a:pt x="1040752" y="723900"/>
                  </a:lnTo>
                  <a:lnTo>
                    <a:pt x="1040752" y="774700"/>
                  </a:lnTo>
                  <a:lnTo>
                    <a:pt x="1092784" y="774700"/>
                  </a:lnTo>
                  <a:lnTo>
                    <a:pt x="1092784" y="723900"/>
                  </a:lnTo>
                  <a:close/>
                </a:path>
                <a:path w="1717675" h="927100">
                  <a:moveTo>
                    <a:pt x="1092784" y="0"/>
                  </a:moveTo>
                  <a:lnTo>
                    <a:pt x="1040752" y="0"/>
                  </a:lnTo>
                  <a:lnTo>
                    <a:pt x="1040752" y="419100"/>
                  </a:lnTo>
                  <a:lnTo>
                    <a:pt x="1092784" y="419100"/>
                  </a:lnTo>
                  <a:lnTo>
                    <a:pt x="1092784" y="0"/>
                  </a:lnTo>
                  <a:close/>
                </a:path>
                <a:path w="1717675" h="927100">
                  <a:moveTo>
                    <a:pt x="1144816" y="774700"/>
                  </a:moveTo>
                  <a:lnTo>
                    <a:pt x="1092784" y="774700"/>
                  </a:lnTo>
                  <a:lnTo>
                    <a:pt x="1092784" y="825500"/>
                  </a:lnTo>
                  <a:lnTo>
                    <a:pt x="1040752" y="825500"/>
                  </a:lnTo>
                  <a:lnTo>
                    <a:pt x="1040752" y="876300"/>
                  </a:lnTo>
                  <a:lnTo>
                    <a:pt x="1092784" y="876300"/>
                  </a:lnTo>
                  <a:lnTo>
                    <a:pt x="1092784" y="927100"/>
                  </a:lnTo>
                  <a:lnTo>
                    <a:pt x="1144816" y="927100"/>
                  </a:lnTo>
                  <a:lnTo>
                    <a:pt x="1144816" y="774700"/>
                  </a:lnTo>
                  <a:close/>
                </a:path>
                <a:path w="1717675" h="927100">
                  <a:moveTo>
                    <a:pt x="1248892" y="304800"/>
                  </a:moveTo>
                  <a:lnTo>
                    <a:pt x="1196860" y="304800"/>
                  </a:lnTo>
                  <a:lnTo>
                    <a:pt x="1196860" y="254000"/>
                  </a:lnTo>
                  <a:lnTo>
                    <a:pt x="1144816" y="254000"/>
                  </a:lnTo>
                  <a:lnTo>
                    <a:pt x="1144816" y="419100"/>
                  </a:lnTo>
                  <a:lnTo>
                    <a:pt x="1196860" y="419100"/>
                  </a:lnTo>
                  <a:lnTo>
                    <a:pt x="1196860" y="469900"/>
                  </a:lnTo>
                  <a:lnTo>
                    <a:pt x="1248892" y="469900"/>
                  </a:lnTo>
                  <a:lnTo>
                    <a:pt x="1248892" y="304800"/>
                  </a:lnTo>
                  <a:close/>
                </a:path>
                <a:path w="1717675" h="927100">
                  <a:moveTo>
                    <a:pt x="1248892" y="203200"/>
                  </a:moveTo>
                  <a:lnTo>
                    <a:pt x="1196860" y="203200"/>
                  </a:lnTo>
                  <a:lnTo>
                    <a:pt x="1196860" y="254000"/>
                  </a:lnTo>
                  <a:lnTo>
                    <a:pt x="1248892" y="254000"/>
                  </a:lnTo>
                  <a:lnTo>
                    <a:pt x="1248892" y="203200"/>
                  </a:lnTo>
                  <a:close/>
                </a:path>
                <a:path w="1717675" h="927100">
                  <a:moveTo>
                    <a:pt x="1300924" y="825500"/>
                  </a:moveTo>
                  <a:lnTo>
                    <a:pt x="1248892" y="825500"/>
                  </a:lnTo>
                  <a:lnTo>
                    <a:pt x="1196860" y="825500"/>
                  </a:lnTo>
                  <a:lnTo>
                    <a:pt x="1196860" y="876300"/>
                  </a:lnTo>
                  <a:lnTo>
                    <a:pt x="1248892" y="876300"/>
                  </a:lnTo>
                  <a:lnTo>
                    <a:pt x="1300924" y="876300"/>
                  </a:lnTo>
                  <a:lnTo>
                    <a:pt x="1300924" y="825500"/>
                  </a:lnTo>
                  <a:close/>
                </a:path>
                <a:path w="1717675" h="927100">
                  <a:moveTo>
                    <a:pt x="1405001" y="571500"/>
                  </a:moveTo>
                  <a:lnTo>
                    <a:pt x="1352969" y="571500"/>
                  </a:lnTo>
                  <a:lnTo>
                    <a:pt x="1352969" y="622300"/>
                  </a:lnTo>
                  <a:lnTo>
                    <a:pt x="1405001" y="622300"/>
                  </a:lnTo>
                  <a:lnTo>
                    <a:pt x="1405001" y="571500"/>
                  </a:lnTo>
                  <a:close/>
                </a:path>
                <a:path w="1717675" h="927100">
                  <a:moveTo>
                    <a:pt x="1405001" y="254000"/>
                  </a:moveTo>
                  <a:lnTo>
                    <a:pt x="1352969" y="254000"/>
                  </a:lnTo>
                  <a:lnTo>
                    <a:pt x="1300924" y="254000"/>
                  </a:lnTo>
                  <a:lnTo>
                    <a:pt x="1300924" y="304800"/>
                  </a:lnTo>
                  <a:lnTo>
                    <a:pt x="1352969" y="304800"/>
                  </a:lnTo>
                  <a:lnTo>
                    <a:pt x="1405001" y="304800"/>
                  </a:lnTo>
                  <a:lnTo>
                    <a:pt x="1405001" y="254000"/>
                  </a:lnTo>
                  <a:close/>
                </a:path>
                <a:path w="1717675" h="927100">
                  <a:moveTo>
                    <a:pt x="1405013" y="774700"/>
                  </a:moveTo>
                  <a:lnTo>
                    <a:pt x="1352969" y="774700"/>
                  </a:lnTo>
                  <a:lnTo>
                    <a:pt x="1352969" y="927100"/>
                  </a:lnTo>
                  <a:lnTo>
                    <a:pt x="1405013" y="927100"/>
                  </a:lnTo>
                  <a:lnTo>
                    <a:pt x="1405013" y="774700"/>
                  </a:lnTo>
                  <a:close/>
                </a:path>
                <a:path w="1717675" h="927100">
                  <a:moveTo>
                    <a:pt x="1405013" y="419100"/>
                  </a:moveTo>
                  <a:lnTo>
                    <a:pt x="1352969" y="419100"/>
                  </a:lnTo>
                  <a:lnTo>
                    <a:pt x="1352969" y="469900"/>
                  </a:lnTo>
                  <a:lnTo>
                    <a:pt x="1300924" y="469900"/>
                  </a:lnTo>
                  <a:lnTo>
                    <a:pt x="1248892" y="469900"/>
                  </a:lnTo>
                  <a:lnTo>
                    <a:pt x="1248892" y="571500"/>
                  </a:lnTo>
                  <a:lnTo>
                    <a:pt x="1196860" y="571500"/>
                  </a:lnTo>
                  <a:lnTo>
                    <a:pt x="1196860" y="520700"/>
                  </a:lnTo>
                  <a:lnTo>
                    <a:pt x="1144816" y="520700"/>
                  </a:lnTo>
                  <a:lnTo>
                    <a:pt x="1144816" y="469900"/>
                  </a:lnTo>
                  <a:lnTo>
                    <a:pt x="1092784" y="469900"/>
                  </a:lnTo>
                  <a:lnTo>
                    <a:pt x="1040752" y="469900"/>
                  </a:lnTo>
                  <a:lnTo>
                    <a:pt x="1040752" y="520700"/>
                  </a:lnTo>
                  <a:lnTo>
                    <a:pt x="1092784" y="520700"/>
                  </a:lnTo>
                  <a:lnTo>
                    <a:pt x="1092784" y="571500"/>
                  </a:lnTo>
                  <a:lnTo>
                    <a:pt x="1040752" y="571500"/>
                  </a:lnTo>
                  <a:lnTo>
                    <a:pt x="1040752" y="622300"/>
                  </a:lnTo>
                  <a:lnTo>
                    <a:pt x="1092784" y="622300"/>
                  </a:lnTo>
                  <a:lnTo>
                    <a:pt x="1144816" y="622300"/>
                  </a:lnTo>
                  <a:lnTo>
                    <a:pt x="1196860" y="622300"/>
                  </a:lnTo>
                  <a:lnTo>
                    <a:pt x="1196860" y="673100"/>
                  </a:lnTo>
                  <a:lnTo>
                    <a:pt x="1248892" y="673100"/>
                  </a:lnTo>
                  <a:lnTo>
                    <a:pt x="1248892" y="723900"/>
                  </a:lnTo>
                  <a:lnTo>
                    <a:pt x="1300924" y="723900"/>
                  </a:lnTo>
                  <a:lnTo>
                    <a:pt x="1300924" y="774700"/>
                  </a:lnTo>
                  <a:lnTo>
                    <a:pt x="1352969" y="774700"/>
                  </a:lnTo>
                  <a:lnTo>
                    <a:pt x="1352969" y="723900"/>
                  </a:lnTo>
                  <a:lnTo>
                    <a:pt x="1405001" y="723900"/>
                  </a:lnTo>
                  <a:lnTo>
                    <a:pt x="1405001" y="673100"/>
                  </a:lnTo>
                  <a:lnTo>
                    <a:pt x="1352969" y="673100"/>
                  </a:lnTo>
                  <a:lnTo>
                    <a:pt x="1300924" y="673100"/>
                  </a:lnTo>
                  <a:lnTo>
                    <a:pt x="1300924" y="520700"/>
                  </a:lnTo>
                  <a:lnTo>
                    <a:pt x="1352969" y="520700"/>
                  </a:lnTo>
                  <a:lnTo>
                    <a:pt x="1405013" y="520700"/>
                  </a:lnTo>
                  <a:lnTo>
                    <a:pt x="1405013" y="419100"/>
                  </a:lnTo>
                  <a:close/>
                </a:path>
                <a:path w="1717675" h="927100">
                  <a:moveTo>
                    <a:pt x="1457045" y="152400"/>
                  </a:moveTo>
                  <a:lnTo>
                    <a:pt x="1405013" y="152400"/>
                  </a:lnTo>
                  <a:lnTo>
                    <a:pt x="1405013" y="419100"/>
                  </a:lnTo>
                  <a:lnTo>
                    <a:pt x="1457045" y="419100"/>
                  </a:lnTo>
                  <a:lnTo>
                    <a:pt x="1457045" y="152400"/>
                  </a:lnTo>
                  <a:close/>
                </a:path>
                <a:path w="1717675" h="927100">
                  <a:moveTo>
                    <a:pt x="1561122" y="774700"/>
                  </a:moveTo>
                  <a:lnTo>
                    <a:pt x="1509077" y="774700"/>
                  </a:lnTo>
                  <a:lnTo>
                    <a:pt x="1509077" y="825500"/>
                  </a:lnTo>
                  <a:lnTo>
                    <a:pt x="1457045" y="825500"/>
                  </a:lnTo>
                  <a:lnTo>
                    <a:pt x="1457045" y="876300"/>
                  </a:lnTo>
                  <a:lnTo>
                    <a:pt x="1509077" y="876300"/>
                  </a:lnTo>
                  <a:lnTo>
                    <a:pt x="1509077" y="927100"/>
                  </a:lnTo>
                  <a:lnTo>
                    <a:pt x="1561122" y="927100"/>
                  </a:lnTo>
                  <a:lnTo>
                    <a:pt x="1561122" y="774700"/>
                  </a:lnTo>
                  <a:close/>
                </a:path>
                <a:path w="1717675" h="927100">
                  <a:moveTo>
                    <a:pt x="1561122" y="469900"/>
                  </a:moveTo>
                  <a:lnTo>
                    <a:pt x="1509077" y="469900"/>
                  </a:lnTo>
                  <a:lnTo>
                    <a:pt x="1457045" y="469900"/>
                  </a:lnTo>
                  <a:lnTo>
                    <a:pt x="1457045" y="673100"/>
                  </a:lnTo>
                  <a:lnTo>
                    <a:pt x="1405013" y="673100"/>
                  </a:lnTo>
                  <a:lnTo>
                    <a:pt x="1405013" y="723900"/>
                  </a:lnTo>
                  <a:lnTo>
                    <a:pt x="1457045" y="723900"/>
                  </a:lnTo>
                  <a:lnTo>
                    <a:pt x="1457045" y="774700"/>
                  </a:lnTo>
                  <a:lnTo>
                    <a:pt x="1509077" y="774700"/>
                  </a:lnTo>
                  <a:lnTo>
                    <a:pt x="1509077" y="520700"/>
                  </a:lnTo>
                  <a:lnTo>
                    <a:pt x="1561122" y="520700"/>
                  </a:lnTo>
                  <a:lnTo>
                    <a:pt x="1561122" y="469900"/>
                  </a:lnTo>
                  <a:close/>
                </a:path>
                <a:path w="1717675" h="927100">
                  <a:moveTo>
                    <a:pt x="1665185" y="825500"/>
                  </a:moveTo>
                  <a:lnTo>
                    <a:pt x="1613154" y="825500"/>
                  </a:lnTo>
                  <a:lnTo>
                    <a:pt x="1613154" y="876300"/>
                  </a:lnTo>
                  <a:lnTo>
                    <a:pt x="1665185" y="876300"/>
                  </a:lnTo>
                  <a:lnTo>
                    <a:pt x="1665185" y="825500"/>
                  </a:lnTo>
                  <a:close/>
                </a:path>
                <a:path w="1717675" h="927100">
                  <a:moveTo>
                    <a:pt x="1665185" y="673100"/>
                  </a:moveTo>
                  <a:lnTo>
                    <a:pt x="1613154" y="673100"/>
                  </a:lnTo>
                  <a:lnTo>
                    <a:pt x="1613154" y="723900"/>
                  </a:lnTo>
                  <a:lnTo>
                    <a:pt x="1665185" y="723900"/>
                  </a:lnTo>
                  <a:lnTo>
                    <a:pt x="1665185" y="673100"/>
                  </a:lnTo>
                  <a:close/>
                </a:path>
                <a:path w="1717675" h="927100">
                  <a:moveTo>
                    <a:pt x="1665185" y="571500"/>
                  </a:moveTo>
                  <a:lnTo>
                    <a:pt x="1613154" y="571500"/>
                  </a:lnTo>
                  <a:lnTo>
                    <a:pt x="1613154" y="622300"/>
                  </a:lnTo>
                  <a:lnTo>
                    <a:pt x="1665185" y="622300"/>
                  </a:lnTo>
                  <a:lnTo>
                    <a:pt x="1665185" y="571500"/>
                  </a:lnTo>
                  <a:close/>
                </a:path>
                <a:path w="1717675" h="927100">
                  <a:moveTo>
                    <a:pt x="1717230" y="419100"/>
                  </a:moveTo>
                  <a:lnTo>
                    <a:pt x="1665185" y="419100"/>
                  </a:lnTo>
                  <a:lnTo>
                    <a:pt x="1665185" y="254000"/>
                  </a:lnTo>
                  <a:lnTo>
                    <a:pt x="1613154" y="254000"/>
                  </a:lnTo>
                  <a:lnTo>
                    <a:pt x="1561122" y="254000"/>
                  </a:lnTo>
                  <a:lnTo>
                    <a:pt x="1561122" y="304800"/>
                  </a:lnTo>
                  <a:lnTo>
                    <a:pt x="1613154" y="304800"/>
                  </a:lnTo>
                  <a:lnTo>
                    <a:pt x="1613154" y="520700"/>
                  </a:lnTo>
                  <a:lnTo>
                    <a:pt x="1665185" y="520700"/>
                  </a:lnTo>
                  <a:lnTo>
                    <a:pt x="1665185" y="571500"/>
                  </a:lnTo>
                  <a:lnTo>
                    <a:pt x="1717230" y="571500"/>
                  </a:lnTo>
                  <a:lnTo>
                    <a:pt x="1717230" y="419100"/>
                  </a:lnTo>
                  <a:close/>
                </a:path>
              </a:pathLst>
            </a:custGeom>
            <a:grpFill/>
          </p:spPr>
          <p:txBody>
            <a:bodyPr wrap="square" lIns="0" tIns="0" rIns="0" bIns="0" rtlCol="0"/>
            <a:lstStyle/>
            <a:p>
              <a:endParaRPr sz="1092"/>
            </a:p>
          </p:txBody>
        </p:sp>
        <p:sp>
          <p:nvSpPr>
            <p:cNvPr id="33" name="object 37">
              <a:extLst>
                <a:ext uri="{FF2B5EF4-FFF2-40B4-BE49-F238E27FC236}">
                  <a16:creationId xmlns:a16="http://schemas.microsoft.com/office/drawing/2014/main" id="{EF6C320A-EB33-0DA5-560C-D19014B38835}"/>
                </a:ext>
              </a:extLst>
            </p:cNvPr>
            <p:cNvSpPr/>
            <p:nvPr/>
          </p:nvSpPr>
          <p:spPr>
            <a:xfrm>
              <a:off x="10159733" y="4525587"/>
              <a:ext cx="1717675" cy="673100"/>
            </a:xfrm>
            <a:custGeom>
              <a:avLst/>
              <a:gdLst/>
              <a:ahLst/>
              <a:cxnLst/>
              <a:rect l="l" t="t" r="r" b="b"/>
              <a:pathLst>
                <a:path w="1717675" h="673100">
                  <a:moveTo>
                    <a:pt x="52044" y="419100"/>
                  </a:moveTo>
                  <a:lnTo>
                    <a:pt x="0" y="419100"/>
                  </a:lnTo>
                  <a:lnTo>
                    <a:pt x="0" y="469900"/>
                  </a:lnTo>
                  <a:lnTo>
                    <a:pt x="52044" y="469900"/>
                  </a:lnTo>
                  <a:lnTo>
                    <a:pt x="52044" y="419100"/>
                  </a:lnTo>
                  <a:close/>
                </a:path>
                <a:path w="1717675" h="673100">
                  <a:moveTo>
                    <a:pt x="104076" y="469900"/>
                  </a:moveTo>
                  <a:lnTo>
                    <a:pt x="52044" y="469900"/>
                  </a:lnTo>
                  <a:lnTo>
                    <a:pt x="52044" y="520700"/>
                  </a:lnTo>
                  <a:lnTo>
                    <a:pt x="104076" y="520700"/>
                  </a:lnTo>
                  <a:lnTo>
                    <a:pt x="104076" y="469900"/>
                  </a:lnTo>
                  <a:close/>
                </a:path>
                <a:path w="1717675" h="673100">
                  <a:moveTo>
                    <a:pt x="104089" y="368300"/>
                  </a:moveTo>
                  <a:lnTo>
                    <a:pt x="52044" y="368300"/>
                  </a:lnTo>
                  <a:lnTo>
                    <a:pt x="52044" y="419100"/>
                  </a:lnTo>
                  <a:lnTo>
                    <a:pt x="104089" y="419100"/>
                  </a:lnTo>
                  <a:lnTo>
                    <a:pt x="104089" y="368300"/>
                  </a:lnTo>
                  <a:close/>
                </a:path>
                <a:path w="1717675" h="673100">
                  <a:moveTo>
                    <a:pt x="208140" y="368300"/>
                  </a:moveTo>
                  <a:lnTo>
                    <a:pt x="156108" y="368300"/>
                  </a:lnTo>
                  <a:lnTo>
                    <a:pt x="156108" y="419100"/>
                  </a:lnTo>
                  <a:lnTo>
                    <a:pt x="208140" y="419100"/>
                  </a:lnTo>
                  <a:lnTo>
                    <a:pt x="208140" y="368300"/>
                  </a:lnTo>
                  <a:close/>
                </a:path>
                <a:path w="1717675" h="673100">
                  <a:moveTo>
                    <a:pt x="208153" y="520700"/>
                  </a:moveTo>
                  <a:lnTo>
                    <a:pt x="156108" y="520700"/>
                  </a:lnTo>
                  <a:lnTo>
                    <a:pt x="156108" y="622300"/>
                  </a:lnTo>
                  <a:lnTo>
                    <a:pt x="208153" y="622300"/>
                  </a:lnTo>
                  <a:lnTo>
                    <a:pt x="208153" y="520700"/>
                  </a:lnTo>
                  <a:close/>
                </a:path>
                <a:path w="1717675" h="673100">
                  <a:moveTo>
                    <a:pt x="312229" y="317500"/>
                  </a:moveTo>
                  <a:lnTo>
                    <a:pt x="260197" y="317500"/>
                  </a:lnTo>
                  <a:lnTo>
                    <a:pt x="260197" y="203200"/>
                  </a:lnTo>
                  <a:lnTo>
                    <a:pt x="208153" y="203200"/>
                  </a:lnTo>
                  <a:lnTo>
                    <a:pt x="208153" y="101600"/>
                  </a:lnTo>
                  <a:lnTo>
                    <a:pt x="260197" y="101600"/>
                  </a:lnTo>
                  <a:lnTo>
                    <a:pt x="260197" y="50800"/>
                  </a:lnTo>
                  <a:lnTo>
                    <a:pt x="208153" y="50800"/>
                  </a:lnTo>
                  <a:lnTo>
                    <a:pt x="156108" y="50800"/>
                  </a:lnTo>
                  <a:lnTo>
                    <a:pt x="156108" y="254000"/>
                  </a:lnTo>
                  <a:lnTo>
                    <a:pt x="208153" y="254000"/>
                  </a:lnTo>
                  <a:lnTo>
                    <a:pt x="208153" y="368300"/>
                  </a:lnTo>
                  <a:lnTo>
                    <a:pt x="260197" y="368300"/>
                  </a:lnTo>
                  <a:lnTo>
                    <a:pt x="260197" y="419100"/>
                  </a:lnTo>
                  <a:lnTo>
                    <a:pt x="312229" y="419100"/>
                  </a:lnTo>
                  <a:lnTo>
                    <a:pt x="312229" y="317500"/>
                  </a:lnTo>
                  <a:close/>
                </a:path>
                <a:path w="1717675" h="673100">
                  <a:moveTo>
                    <a:pt x="312229" y="101600"/>
                  </a:moveTo>
                  <a:lnTo>
                    <a:pt x="260197" y="101600"/>
                  </a:lnTo>
                  <a:lnTo>
                    <a:pt x="260197" y="203200"/>
                  </a:lnTo>
                  <a:lnTo>
                    <a:pt x="312229" y="203200"/>
                  </a:lnTo>
                  <a:lnTo>
                    <a:pt x="312229" y="101600"/>
                  </a:lnTo>
                  <a:close/>
                </a:path>
                <a:path w="1717675" h="673100">
                  <a:moveTo>
                    <a:pt x="364261" y="571500"/>
                  </a:moveTo>
                  <a:lnTo>
                    <a:pt x="312229" y="571500"/>
                  </a:lnTo>
                  <a:lnTo>
                    <a:pt x="312229" y="622300"/>
                  </a:lnTo>
                  <a:lnTo>
                    <a:pt x="364261" y="622300"/>
                  </a:lnTo>
                  <a:lnTo>
                    <a:pt x="364261" y="571500"/>
                  </a:lnTo>
                  <a:close/>
                </a:path>
                <a:path w="1717675" h="673100">
                  <a:moveTo>
                    <a:pt x="364261" y="469900"/>
                  </a:moveTo>
                  <a:lnTo>
                    <a:pt x="312229" y="469900"/>
                  </a:lnTo>
                  <a:lnTo>
                    <a:pt x="312229" y="520700"/>
                  </a:lnTo>
                  <a:lnTo>
                    <a:pt x="364261" y="520700"/>
                  </a:lnTo>
                  <a:lnTo>
                    <a:pt x="364261" y="469900"/>
                  </a:lnTo>
                  <a:close/>
                </a:path>
                <a:path w="1717675" h="673100">
                  <a:moveTo>
                    <a:pt x="416306" y="254000"/>
                  </a:moveTo>
                  <a:lnTo>
                    <a:pt x="364261" y="254000"/>
                  </a:lnTo>
                  <a:lnTo>
                    <a:pt x="312229" y="254000"/>
                  </a:lnTo>
                  <a:lnTo>
                    <a:pt x="312229" y="317500"/>
                  </a:lnTo>
                  <a:lnTo>
                    <a:pt x="364261" y="317500"/>
                  </a:lnTo>
                  <a:lnTo>
                    <a:pt x="364261" y="368300"/>
                  </a:lnTo>
                  <a:lnTo>
                    <a:pt x="416306" y="368300"/>
                  </a:lnTo>
                  <a:lnTo>
                    <a:pt x="416306" y="254000"/>
                  </a:lnTo>
                  <a:close/>
                </a:path>
                <a:path w="1717675" h="673100">
                  <a:moveTo>
                    <a:pt x="416306" y="50800"/>
                  </a:moveTo>
                  <a:lnTo>
                    <a:pt x="364261" y="50800"/>
                  </a:lnTo>
                  <a:lnTo>
                    <a:pt x="312229" y="50800"/>
                  </a:lnTo>
                  <a:lnTo>
                    <a:pt x="312229" y="101600"/>
                  </a:lnTo>
                  <a:lnTo>
                    <a:pt x="364261" y="101600"/>
                  </a:lnTo>
                  <a:lnTo>
                    <a:pt x="416306" y="101600"/>
                  </a:lnTo>
                  <a:lnTo>
                    <a:pt x="416306" y="50800"/>
                  </a:lnTo>
                  <a:close/>
                </a:path>
                <a:path w="1717675" h="673100">
                  <a:moveTo>
                    <a:pt x="520369" y="520700"/>
                  </a:moveTo>
                  <a:lnTo>
                    <a:pt x="468337" y="520700"/>
                  </a:lnTo>
                  <a:lnTo>
                    <a:pt x="468337" y="571500"/>
                  </a:lnTo>
                  <a:lnTo>
                    <a:pt x="520369" y="571500"/>
                  </a:lnTo>
                  <a:lnTo>
                    <a:pt x="520369" y="520700"/>
                  </a:lnTo>
                  <a:close/>
                </a:path>
                <a:path w="1717675" h="673100">
                  <a:moveTo>
                    <a:pt x="520369" y="0"/>
                  </a:moveTo>
                  <a:lnTo>
                    <a:pt x="468337" y="0"/>
                  </a:lnTo>
                  <a:lnTo>
                    <a:pt x="468337" y="101600"/>
                  </a:lnTo>
                  <a:lnTo>
                    <a:pt x="520369" y="101600"/>
                  </a:lnTo>
                  <a:lnTo>
                    <a:pt x="520369" y="0"/>
                  </a:lnTo>
                  <a:close/>
                </a:path>
                <a:path w="1717675" h="673100">
                  <a:moveTo>
                    <a:pt x="676490" y="50800"/>
                  </a:moveTo>
                  <a:lnTo>
                    <a:pt x="624446" y="50800"/>
                  </a:lnTo>
                  <a:lnTo>
                    <a:pt x="572414" y="50800"/>
                  </a:lnTo>
                  <a:lnTo>
                    <a:pt x="572414" y="203200"/>
                  </a:lnTo>
                  <a:lnTo>
                    <a:pt x="520369" y="203200"/>
                  </a:lnTo>
                  <a:lnTo>
                    <a:pt x="468337" y="203200"/>
                  </a:lnTo>
                  <a:lnTo>
                    <a:pt x="468337" y="101600"/>
                  </a:lnTo>
                  <a:lnTo>
                    <a:pt x="416306" y="101600"/>
                  </a:lnTo>
                  <a:lnTo>
                    <a:pt x="416306" y="152400"/>
                  </a:lnTo>
                  <a:lnTo>
                    <a:pt x="364261" y="152400"/>
                  </a:lnTo>
                  <a:lnTo>
                    <a:pt x="364261" y="203200"/>
                  </a:lnTo>
                  <a:lnTo>
                    <a:pt x="416306" y="203200"/>
                  </a:lnTo>
                  <a:lnTo>
                    <a:pt x="416306" y="254000"/>
                  </a:lnTo>
                  <a:lnTo>
                    <a:pt x="468337" y="254000"/>
                  </a:lnTo>
                  <a:lnTo>
                    <a:pt x="468337" y="317500"/>
                  </a:lnTo>
                  <a:lnTo>
                    <a:pt x="520369" y="317500"/>
                  </a:lnTo>
                  <a:lnTo>
                    <a:pt x="520369" y="254000"/>
                  </a:lnTo>
                  <a:lnTo>
                    <a:pt x="572414" y="254000"/>
                  </a:lnTo>
                  <a:lnTo>
                    <a:pt x="572414" y="368300"/>
                  </a:lnTo>
                  <a:lnTo>
                    <a:pt x="624446" y="368300"/>
                  </a:lnTo>
                  <a:lnTo>
                    <a:pt x="624446" y="419100"/>
                  </a:lnTo>
                  <a:lnTo>
                    <a:pt x="572414" y="419100"/>
                  </a:lnTo>
                  <a:lnTo>
                    <a:pt x="572414" y="571500"/>
                  </a:lnTo>
                  <a:lnTo>
                    <a:pt x="520369" y="571500"/>
                  </a:lnTo>
                  <a:lnTo>
                    <a:pt x="520369" y="622300"/>
                  </a:lnTo>
                  <a:lnTo>
                    <a:pt x="572414" y="622300"/>
                  </a:lnTo>
                  <a:lnTo>
                    <a:pt x="624446" y="622300"/>
                  </a:lnTo>
                  <a:lnTo>
                    <a:pt x="624446" y="520700"/>
                  </a:lnTo>
                  <a:lnTo>
                    <a:pt x="676490" y="520700"/>
                  </a:lnTo>
                  <a:lnTo>
                    <a:pt x="676490" y="254000"/>
                  </a:lnTo>
                  <a:lnTo>
                    <a:pt x="624446" y="254000"/>
                  </a:lnTo>
                  <a:lnTo>
                    <a:pt x="624446" y="101600"/>
                  </a:lnTo>
                  <a:lnTo>
                    <a:pt x="676490" y="101600"/>
                  </a:lnTo>
                  <a:lnTo>
                    <a:pt x="676490" y="50800"/>
                  </a:lnTo>
                  <a:close/>
                </a:path>
                <a:path w="1717675" h="673100">
                  <a:moveTo>
                    <a:pt x="728522" y="571500"/>
                  </a:moveTo>
                  <a:lnTo>
                    <a:pt x="676490" y="571500"/>
                  </a:lnTo>
                  <a:lnTo>
                    <a:pt x="676490" y="622300"/>
                  </a:lnTo>
                  <a:lnTo>
                    <a:pt x="728522" y="622300"/>
                  </a:lnTo>
                  <a:lnTo>
                    <a:pt x="728522" y="571500"/>
                  </a:lnTo>
                  <a:close/>
                </a:path>
                <a:path w="1717675" h="673100">
                  <a:moveTo>
                    <a:pt x="728522" y="152400"/>
                  </a:moveTo>
                  <a:lnTo>
                    <a:pt x="676490" y="152400"/>
                  </a:lnTo>
                  <a:lnTo>
                    <a:pt x="676490" y="203200"/>
                  </a:lnTo>
                  <a:lnTo>
                    <a:pt x="728522" y="203200"/>
                  </a:lnTo>
                  <a:lnTo>
                    <a:pt x="728522" y="152400"/>
                  </a:lnTo>
                  <a:close/>
                </a:path>
                <a:path w="1717675" h="673100">
                  <a:moveTo>
                    <a:pt x="832599" y="419100"/>
                  </a:moveTo>
                  <a:lnTo>
                    <a:pt x="780554" y="419100"/>
                  </a:lnTo>
                  <a:lnTo>
                    <a:pt x="780554" y="469900"/>
                  </a:lnTo>
                  <a:lnTo>
                    <a:pt x="832599" y="469900"/>
                  </a:lnTo>
                  <a:lnTo>
                    <a:pt x="832599" y="419100"/>
                  </a:lnTo>
                  <a:close/>
                </a:path>
                <a:path w="1717675" h="673100">
                  <a:moveTo>
                    <a:pt x="884631" y="101600"/>
                  </a:moveTo>
                  <a:lnTo>
                    <a:pt x="832599" y="101600"/>
                  </a:lnTo>
                  <a:lnTo>
                    <a:pt x="780554" y="101600"/>
                  </a:lnTo>
                  <a:lnTo>
                    <a:pt x="780554" y="50800"/>
                  </a:lnTo>
                  <a:lnTo>
                    <a:pt x="728522" y="50800"/>
                  </a:lnTo>
                  <a:lnTo>
                    <a:pt x="728522" y="152400"/>
                  </a:lnTo>
                  <a:lnTo>
                    <a:pt x="780554" y="152400"/>
                  </a:lnTo>
                  <a:lnTo>
                    <a:pt x="780554" y="203200"/>
                  </a:lnTo>
                  <a:lnTo>
                    <a:pt x="728522" y="203200"/>
                  </a:lnTo>
                  <a:lnTo>
                    <a:pt x="728522" y="254000"/>
                  </a:lnTo>
                  <a:lnTo>
                    <a:pt x="780554" y="254000"/>
                  </a:lnTo>
                  <a:lnTo>
                    <a:pt x="832599" y="254000"/>
                  </a:lnTo>
                  <a:lnTo>
                    <a:pt x="832599" y="152400"/>
                  </a:lnTo>
                  <a:lnTo>
                    <a:pt x="884631" y="152400"/>
                  </a:lnTo>
                  <a:lnTo>
                    <a:pt x="884631" y="101600"/>
                  </a:lnTo>
                  <a:close/>
                </a:path>
                <a:path w="1717675" h="673100">
                  <a:moveTo>
                    <a:pt x="988707" y="419100"/>
                  </a:moveTo>
                  <a:lnTo>
                    <a:pt x="936675" y="419100"/>
                  </a:lnTo>
                  <a:lnTo>
                    <a:pt x="936675" y="368300"/>
                  </a:lnTo>
                  <a:lnTo>
                    <a:pt x="884631" y="368300"/>
                  </a:lnTo>
                  <a:lnTo>
                    <a:pt x="884631" y="254000"/>
                  </a:lnTo>
                  <a:lnTo>
                    <a:pt x="832599" y="254000"/>
                  </a:lnTo>
                  <a:lnTo>
                    <a:pt x="832599" y="419100"/>
                  </a:lnTo>
                  <a:lnTo>
                    <a:pt x="884631" y="419100"/>
                  </a:lnTo>
                  <a:lnTo>
                    <a:pt x="884631" y="520700"/>
                  </a:lnTo>
                  <a:lnTo>
                    <a:pt x="832599" y="520700"/>
                  </a:lnTo>
                  <a:lnTo>
                    <a:pt x="780554" y="520700"/>
                  </a:lnTo>
                  <a:lnTo>
                    <a:pt x="780554" y="571500"/>
                  </a:lnTo>
                  <a:lnTo>
                    <a:pt x="832599" y="571500"/>
                  </a:lnTo>
                  <a:lnTo>
                    <a:pt x="884631" y="571500"/>
                  </a:lnTo>
                  <a:lnTo>
                    <a:pt x="936675" y="571500"/>
                  </a:lnTo>
                  <a:lnTo>
                    <a:pt x="936675" y="520700"/>
                  </a:lnTo>
                  <a:lnTo>
                    <a:pt x="988707" y="520700"/>
                  </a:lnTo>
                  <a:lnTo>
                    <a:pt x="988707" y="419100"/>
                  </a:lnTo>
                  <a:close/>
                </a:path>
                <a:path w="1717675" h="673100">
                  <a:moveTo>
                    <a:pt x="988707" y="317500"/>
                  </a:moveTo>
                  <a:lnTo>
                    <a:pt x="936675" y="317500"/>
                  </a:lnTo>
                  <a:lnTo>
                    <a:pt x="936675" y="368300"/>
                  </a:lnTo>
                  <a:lnTo>
                    <a:pt x="988707" y="368300"/>
                  </a:lnTo>
                  <a:lnTo>
                    <a:pt x="988707" y="317500"/>
                  </a:lnTo>
                  <a:close/>
                </a:path>
                <a:path w="1717675" h="673100">
                  <a:moveTo>
                    <a:pt x="988720" y="571500"/>
                  </a:moveTo>
                  <a:lnTo>
                    <a:pt x="936675" y="571500"/>
                  </a:lnTo>
                  <a:lnTo>
                    <a:pt x="936675" y="622300"/>
                  </a:lnTo>
                  <a:lnTo>
                    <a:pt x="988720" y="622300"/>
                  </a:lnTo>
                  <a:lnTo>
                    <a:pt x="988720" y="571500"/>
                  </a:lnTo>
                  <a:close/>
                </a:path>
                <a:path w="1717675" h="673100">
                  <a:moveTo>
                    <a:pt x="1040739" y="101600"/>
                  </a:moveTo>
                  <a:lnTo>
                    <a:pt x="988707" y="101600"/>
                  </a:lnTo>
                  <a:lnTo>
                    <a:pt x="988707" y="152400"/>
                  </a:lnTo>
                  <a:lnTo>
                    <a:pt x="1040739" y="152400"/>
                  </a:lnTo>
                  <a:lnTo>
                    <a:pt x="1040739" y="101600"/>
                  </a:lnTo>
                  <a:close/>
                </a:path>
                <a:path w="1717675" h="673100">
                  <a:moveTo>
                    <a:pt x="1092784" y="254000"/>
                  </a:moveTo>
                  <a:lnTo>
                    <a:pt x="1040752" y="254000"/>
                  </a:lnTo>
                  <a:lnTo>
                    <a:pt x="1040752" y="368300"/>
                  </a:lnTo>
                  <a:lnTo>
                    <a:pt x="1092784" y="368300"/>
                  </a:lnTo>
                  <a:lnTo>
                    <a:pt x="1092784" y="254000"/>
                  </a:lnTo>
                  <a:close/>
                </a:path>
                <a:path w="1717675" h="673100">
                  <a:moveTo>
                    <a:pt x="1144816" y="203200"/>
                  </a:moveTo>
                  <a:lnTo>
                    <a:pt x="1092784" y="203200"/>
                  </a:lnTo>
                  <a:lnTo>
                    <a:pt x="1092784" y="254000"/>
                  </a:lnTo>
                  <a:lnTo>
                    <a:pt x="1144816" y="254000"/>
                  </a:lnTo>
                  <a:lnTo>
                    <a:pt x="1144816" y="203200"/>
                  </a:lnTo>
                  <a:close/>
                </a:path>
                <a:path w="1717675" h="673100">
                  <a:moveTo>
                    <a:pt x="1196860" y="254000"/>
                  </a:moveTo>
                  <a:lnTo>
                    <a:pt x="1144816" y="254000"/>
                  </a:lnTo>
                  <a:lnTo>
                    <a:pt x="1144816" y="419100"/>
                  </a:lnTo>
                  <a:lnTo>
                    <a:pt x="1092784" y="419100"/>
                  </a:lnTo>
                  <a:lnTo>
                    <a:pt x="1092784" y="469900"/>
                  </a:lnTo>
                  <a:lnTo>
                    <a:pt x="1144816" y="469900"/>
                  </a:lnTo>
                  <a:lnTo>
                    <a:pt x="1144816" y="571500"/>
                  </a:lnTo>
                  <a:lnTo>
                    <a:pt x="1196860" y="571500"/>
                  </a:lnTo>
                  <a:lnTo>
                    <a:pt x="1196860" y="254000"/>
                  </a:lnTo>
                  <a:close/>
                </a:path>
                <a:path w="1717675" h="673100">
                  <a:moveTo>
                    <a:pt x="1196860" y="101600"/>
                  </a:moveTo>
                  <a:lnTo>
                    <a:pt x="1144816" y="101600"/>
                  </a:lnTo>
                  <a:lnTo>
                    <a:pt x="1144816" y="152400"/>
                  </a:lnTo>
                  <a:lnTo>
                    <a:pt x="1196860" y="152400"/>
                  </a:lnTo>
                  <a:lnTo>
                    <a:pt x="1196860" y="101600"/>
                  </a:lnTo>
                  <a:close/>
                </a:path>
                <a:path w="1717675" h="673100">
                  <a:moveTo>
                    <a:pt x="1248892" y="622300"/>
                  </a:moveTo>
                  <a:lnTo>
                    <a:pt x="1196860" y="622300"/>
                  </a:lnTo>
                  <a:lnTo>
                    <a:pt x="1196860" y="673100"/>
                  </a:lnTo>
                  <a:lnTo>
                    <a:pt x="1248892" y="673100"/>
                  </a:lnTo>
                  <a:lnTo>
                    <a:pt x="1248892" y="622300"/>
                  </a:lnTo>
                  <a:close/>
                </a:path>
                <a:path w="1717675" h="673100">
                  <a:moveTo>
                    <a:pt x="1248892" y="50800"/>
                  </a:moveTo>
                  <a:lnTo>
                    <a:pt x="1196860" y="50800"/>
                  </a:lnTo>
                  <a:lnTo>
                    <a:pt x="1196860" y="101600"/>
                  </a:lnTo>
                  <a:lnTo>
                    <a:pt x="1248892" y="101600"/>
                  </a:lnTo>
                  <a:lnTo>
                    <a:pt x="1248892" y="50800"/>
                  </a:lnTo>
                  <a:close/>
                </a:path>
                <a:path w="1717675" h="673100">
                  <a:moveTo>
                    <a:pt x="1300924" y="317500"/>
                  </a:moveTo>
                  <a:lnTo>
                    <a:pt x="1248892" y="317500"/>
                  </a:lnTo>
                  <a:lnTo>
                    <a:pt x="1248892" y="368300"/>
                  </a:lnTo>
                  <a:lnTo>
                    <a:pt x="1300924" y="368300"/>
                  </a:lnTo>
                  <a:lnTo>
                    <a:pt x="1300924" y="317500"/>
                  </a:lnTo>
                  <a:close/>
                </a:path>
                <a:path w="1717675" h="673100">
                  <a:moveTo>
                    <a:pt x="1300924" y="203200"/>
                  </a:moveTo>
                  <a:lnTo>
                    <a:pt x="1248892" y="203200"/>
                  </a:lnTo>
                  <a:lnTo>
                    <a:pt x="1248892" y="254000"/>
                  </a:lnTo>
                  <a:lnTo>
                    <a:pt x="1300924" y="254000"/>
                  </a:lnTo>
                  <a:lnTo>
                    <a:pt x="1300924" y="203200"/>
                  </a:lnTo>
                  <a:close/>
                </a:path>
                <a:path w="1717675" h="673100">
                  <a:moveTo>
                    <a:pt x="1405001" y="50800"/>
                  </a:moveTo>
                  <a:lnTo>
                    <a:pt x="1352969" y="50800"/>
                  </a:lnTo>
                  <a:lnTo>
                    <a:pt x="1352969" y="101600"/>
                  </a:lnTo>
                  <a:lnTo>
                    <a:pt x="1405001" y="101600"/>
                  </a:lnTo>
                  <a:lnTo>
                    <a:pt x="1405001" y="50800"/>
                  </a:lnTo>
                  <a:close/>
                </a:path>
                <a:path w="1717675" h="673100">
                  <a:moveTo>
                    <a:pt x="1405013" y="203200"/>
                  </a:moveTo>
                  <a:lnTo>
                    <a:pt x="1352969" y="203200"/>
                  </a:lnTo>
                  <a:lnTo>
                    <a:pt x="1352969" y="254000"/>
                  </a:lnTo>
                  <a:lnTo>
                    <a:pt x="1300924" y="254000"/>
                  </a:lnTo>
                  <a:lnTo>
                    <a:pt x="1300924" y="317500"/>
                  </a:lnTo>
                  <a:lnTo>
                    <a:pt x="1352969" y="317500"/>
                  </a:lnTo>
                  <a:lnTo>
                    <a:pt x="1352969" y="368300"/>
                  </a:lnTo>
                  <a:lnTo>
                    <a:pt x="1405013" y="368300"/>
                  </a:lnTo>
                  <a:lnTo>
                    <a:pt x="1405013" y="203200"/>
                  </a:lnTo>
                  <a:close/>
                </a:path>
                <a:path w="1717675" h="673100">
                  <a:moveTo>
                    <a:pt x="1457045" y="419100"/>
                  </a:moveTo>
                  <a:lnTo>
                    <a:pt x="1405013" y="419100"/>
                  </a:lnTo>
                  <a:lnTo>
                    <a:pt x="1405013" y="469900"/>
                  </a:lnTo>
                  <a:lnTo>
                    <a:pt x="1352969" y="469900"/>
                  </a:lnTo>
                  <a:lnTo>
                    <a:pt x="1352969" y="368300"/>
                  </a:lnTo>
                  <a:lnTo>
                    <a:pt x="1300924" y="368300"/>
                  </a:lnTo>
                  <a:lnTo>
                    <a:pt x="1300924" y="622300"/>
                  </a:lnTo>
                  <a:lnTo>
                    <a:pt x="1352969" y="622300"/>
                  </a:lnTo>
                  <a:lnTo>
                    <a:pt x="1405013" y="622300"/>
                  </a:lnTo>
                  <a:lnTo>
                    <a:pt x="1405013" y="520700"/>
                  </a:lnTo>
                  <a:lnTo>
                    <a:pt x="1457045" y="520700"/>
                  </a:lnTo>
                  <a:lnTo>
                    <a:pt x="1457045" y="419100"/>
                  </a:lnTo>
                  <a:close/>
                </a:path>
                <a:path w="1717675" h="673100">
                  <a:moveTo>
                    <a:pt x="1457045" y="101600"/>
                  </a:moveTo>
                  <a:lnTo>
                    <a:pt x="1405013" y="101600"/>
                  </a:lnTo>
                  <a:lnTo>
                    <a:pt x="1405013" y="152400"/>
                  </a:lnTo>
                  <a:lnTo>
                    <a:pt x="1457045" y="152400"/>
                  </a:lnTo>
                  <a:lnTo>
                    <a:pt x="1457045" y="101600"/>
                  </a:lnTo>
                  <a:close/>
                </a:path>
                <a:path w="1717675" h="673100">
                  <a:moveTo>
                    <a:pt x="1509077" y="317500"/>
                  </a:moveTo>
                  <a:lnTo>
                    <a:pt x="1457045" y="317500"/>
                  </a:lnTo>
                  <a:lnTo>
                    <a:pt x="1457045" y="368300"/>
                  </a:lnTo>
                  <a:lnTo>
                    <a:pt x="1509077" y="368300"/>
                  </a:lnTo>
                  <a:lnTo>
                    <a:pt x="1509077" y="317500"/>
                  </a:lnTo>
                  <a:close/>
                </a:path>
                <a:path w="1717675" h="673100">
                  <a:moveTo>
                    <a:pt x="1509077" y="50800"/>
                  </a:moveTo>
                  <a:lnTo>
                    <a:pt x="1457045" y="50800"/>
                  </a:lnTo>
                  <a:lnTo>
                    <a:pt x="1457045" y="101600"/>
                  </a:lnTo>
                  <a:lnTo>
                    <a:pt x="1509077" y="101600"/>
                  </a:lnTo>
                  <a:lnTo>
                    <a:pt x="1509077" y="50800"/>
                  </a:lnTo>
                  <a:close/>
                </a:path>
                <a:path w="1717675" h="673100">
                  <a:moveTo>
                    <a:pt x="1561122" y="368300"/>
                  </a:moveTo>
                  <a:lnTo>
                    <a:pt x="1509077" y="368300"/>
                  </a:lnTo>
                  <a:lnTo>
                    <a:pt x="1509077" y="622300"/>
                  </a:lnTo>
                  <a:lnTo>
                    <a:pt x="1561122" y="622300"/>
                  </a:lnTo>
                  <a:lnTo>
                    <a:pt x="1561122" y="368300"/>
                  </a:lnTo>
                  <a:close/>
                </a:path>
                <a:path w="1717675" h="673100">
                  <a:moveTo>
                    <a:pt x="1561122" y="254000"/>
                  </a:moveTo>
                  <a:lnTo>
                    <a:pt x="1509077" y="254000"/>
                  </a:lnTo>
                  <a:lnTo>
                    <a:pt x="1509077" y="317500"/>
                  </a:lnTo>
                  <a:lnTo>
                    <a:pt x="1561122" y="317500"/>
                  </a:lnTo>
                  <a:lnTo>
                    <a:pt x="1561122" y="254000"/>
                  </a:lnTo>
                  <a:close/>
                </a:path>
                <a:path w="1717675" h="673100">
                  <a:moveTo>
                    <a:pt x="1665185" y="520700"/>
                  </a:moveTo>
                  <a:lnTo>
                    <a:pt x="1613154" y="520700"/>
                  </a:lnTo>
                  <a:lnTo>
                    <a:pt x="1613154" y="571500"/>
                  </a:lnTo>
                  <a:lnTo>
                    <a:pt x="1665185" y="571500"/>
                  </a:lnTo>
                  <a:lnTo>
                    <a:pt x="1665185" y="520700"/>
                  </a:lnTo>
                  <a:close/>
                </a:path>
                <a:path w="1717675" h="673100">
                  <a:moveTo>
                    <a:pt x="1665185" y="203200"/>
                  </a:moveTo>
                  <a:lnTo>
                    <a:pt x="1613154" y="203200"/>
                  </a:lnTo>
                  <a:lnTo>
                    <a:pt x="1613154" y="152400"/>
                  </a:lnTo>
                  <a:lnTo>
                    <a:pt x="1561122" y="152400"/>
                  </a:lnTo>
                  <a:lnTo>
                    <a:pt x="1509077" y="152400"/>
                  </a:lnTo>
                  <a:lnTo>
                    <a:pt x="1457045" y="152400"/>
                  </a:lnTo>
                  <a:lnTo>
                    <a:pt x="1457045" y="203200"/>
                  </a:lnTo>
                  <a:lnTo>
                    <a:pt x="1509077" y="203200"/>
                  </a:lnTo>
                  <a:lnTo>
                    <a:pt x="1561122" y="203200"/>
                  </a:lnTo>
                  <a:lnTo>
                    <a:pt x="1561122" y="254000"/>
                  </a:lnTo>
                  <a:lnTo>
                    <a:pt x="1613154" y="254000"/>
                  </a:lnTo>
                  <a:lnTo>
                    <a:pt x="1613154" y="368300"/>
                  </a:lnTo>
                  <a:lnTo>
                    <a:pt x="1665185" y="368300"/>
                  </a:lnTo>
                  <a:lnTo>
                    <a:pt x="1665185" y="203200"/>
                  </a:lnTo>
                  <a:close/>
                </a:path>
                <a:path w="1717675" h="673100">
                  <a:moveTo>
                    <a:pt x="1665185" y="50800"/>
                  </a:moveTo>
                  <a:lnTo>
                    <a:pt x="1613154" y="50800"/>
                  </a:lnTo>
                  <a:lnTo>
                    <a:pt x="1561122" y="50800"/>
                  </a:lnTo>
                  <a:lnTo>
                    <a:pt x="1561122" y="101600"/>
                  </a:lnTo>
                  <a:lnTo>
                    <a:pt x="1613154" y="101600"/>
                  </a:lnTo>
                  <a:lnTo>
                    <a:pt x="1613154" y="152400"/>
                  </a:lnTo>
                  <a:lnTo>
                    <a:pt x="1665185" y="152400"/>
                  </a:lnTo>
                  <a:lnTo>
                    <a:pt x="1665185" y="50800"/>
                  </a:lnTo>
                  <a:close/>
                </a:path>
                <a:path w="1717675" h="673100">
                  <a:moveTo>
                    <a:pt x="1717217" y="571500"/>
                  </a:moveTo>
                  <a:lnTo>
                    <a:pt x="1665185" y="571500"/>
                  </a:lnTo>
                  <a:lnTo>
                    <a:pt x="1665185" y="622300"/>
                  </a:lnTo>
                  <a:lnTo>
                    <a:pt x="1717217" y="622300"/>
                  </a:lnTo>
                  <a:lnTo>
                    <a:pt x="1717217" y="571500"/>
                  </a:lnTo>
                  <a:close/>
                </a:path>
                <a:path w="1717675" h="673100">
                  <a:moveTo>
                    <a:pt x="1717217" y="419100"/>
                  </a:moveTo>
                  <a:lnTo>
                    <a:pt x="1665185" y="419100"/>
                  </a:lnTo>
                  <a:lnTo>
                    <a:pt x="1665185" y="469900"/>
                  </a:lnTo>
                  <a:lnTo>
                    <a:pt x="1717217" y="469900"/>
                  </a:lnTo>
                  <a:lnTo>
                    <a:pt x="1717217" y="419100"/>
                  </a:lnTo>
                  <a:close/>
                </a:path>
              </a:pathLst>
            </a:custGeom>
            <a:grpFill/>
          </p:spPr>
          <p:txBody>
            <a:bodyPr wrap="square" lIns="0" tIns="0" rIns="0" bIns="0" rtlCol="0"/>
            <a:lstStyle/>
            <a:p>
              <a:endParaRPr sz="1092"/>
            </a:p>
          </p:txBody>
        </p:sp>
        <p:sp>
          <p:nvSpPr>
            <p:cNvPr id="34" name="object 38">
              <a:extLst>
                <a:ext uri="{FF2B5EF4-FFF2-40B4-BE49-F238E27FC236}">
                  <a16:creationId xmlns:a16="http://schemas.microsoft.com/office/drawing/2014/main" id="{63FCE9D5-AA94-88CB-E6EB-3F8CAA74F905}"/>
                </a:ext>
              </a:extLst>
            </p:cNvPr>
            <p:cNvSpPr/>
            <p:nvPr/>
          </p:nvSpPr>
          <p:spPr>
            <a:xfrm>
              <a:off x="10159733" y="4154646"/>
              <a:ext cx="1717675" cy="1717675"/>
            </a:xfrm>
            <a:custGeom>
              <a:avLst/>
              <a:gdLst/>
              <a:ahLst/>
              <a:cxnLst/>
              <a:rect l="l" t="t" r="r" b="b"/>
              <a:pathLst>
                <a:path w="1717675" h="1717675">
                  <a:moveTo>
                    <a:pt x="52044" y="1412240"/>
                  </a:moveTo>
                  <a:lnTo>
                    <a:pt x="12" y="1412240"/>
                  </a:lnTo>
                  <a:lnTo>
                    <a:pt x="12" y="1666240"/>
                  </a:lnTo>
                  <a:lnTo>
                    <a:pt x="52044" y="1666240"/>
                  </a:lnTo>
                  <a:lnTo>
                    <a:pt x="52044" y="1412240"/>
                  </a:lnTo>
                  <a:close/>
                </a:path>
                <a:path w="1717675" h="1717675">
                  <a:moveTo>
                    <a:pt x="260184" y="104241"/>
                  </a:moveTo>
                  <a:lnTo>
                    <a:pt x="104076" y="104241"/>
                  </a:lnTo>
                  <a:lnTo>
                    <a:pt x="104076" y="269341"/>
                  </a:lnTo>
                  <a:lnTo>
                    <a:pt x="260184" y="269341"/>
                  </a:lnTo>
                  <a:lnTo>
                    <a:pt x="260184" y="104241"/>
                  </a:lnTo>
                  <a:close/>
                </a:path>
                <a:path w="1717675" h="1717675">
                  <a:moveTo>
                    <a:pt x="364261" y="320040"/>
                  </a:moveTo>
                  <a:lnTo>
                    <a:pt x="0" y="320040"/>
                  </a:lnTo>
                  <a:lnTo>
                    <a:pt x="0" y="370840"/>
                  </a:lnTo>
                  <a:lnTo>
                    <a:pt x="364261" y="370840"/>
                  </a:lnTo>
                  <a:lnTo>
                    <a:pt x="364261" y="320040"/>
                  </a:lnTo>
                  <a:close/>
                </a:path>
                <a:path w="1717675" h="1717675">
                  <a:moveTo>
                    <a:pt x="364261" y="2540"/>
                  </a:moveTo>
                  <a:lnTo>
                    <a:pt x="0" y="2540"/>
                  </a:lnTo>
                  <a:lnTo>
                    <a:pt x="0" y="53340"/>
                  </a:lnTo>
                  <a:lnTo>
                    <a:pt x="364261" y="53340"/>
                  </a:lnTo>
                  <a:lnTo>
                    <a:pt x="364261" y="2540"/>
                  </a:lnTo>
                  <a:close/>
                </a:path>
                <a:path w="1717675" h="1717675">
                  <a:moveTo>
                    <a:pt x="364274" y="1412341"/>
                  </a:moveTo>
                  <a:lnTo>
                    <a:pt x="312229" y="1412341"/>
                  </a:lnTo>
                  <a:lnTo>
                    <a:pt x="312229" y="1666341"/>
                  </a:lnTo>
                  <a:lnTo>
                    <a:pt x="364274" y="1666341"/>
                  </a:lnTo>
                  <a:lnTo>
                    <a:pt x="364274" y="1412341"/>
                  </a:lnTo>
                  <a:close/>
                </a:path>
                <a:path w="1717675" h="1717675">
                  <a:moveTo>
                    <a:pt x="468337" y="320141"/>
                  </a:moveTo>
                  <a:lnTo>
                    <a:pt x="416306" y="320141"/>
                  </a:lnTo>
                  <a:lnTo>
                    <a:pt x="416306" y="421741"/>
                  </a:lnTo>
                  <a:lnTo>
                    <a:pt x="468337" y="421741"/>
                  </a:lnTo>
                  <a:lnTo>
                    <a:pt x="468337" y="320141"/>
                  </a:lnTo>
                  <a:close/>
                </a:path>
                <a:path w="1717675" h="1717675">
                  <a:moveTo>
                    <a:pt x="572401" y="1412240"/>
                  </a:moveTo>
                  <a:lnTo>
                    <a:pt x="520369" y="1412240"/>
                  </a:lnTo>
                  <a:lnTo>
                    <a:pt x="520369" y="1259840"/>
                  </a:lnTo>
                  <a:lnTo>
                    <a:pt x="468337" y="1259840"/>
                  </a:lnTo>
                  <a:lnTo>
                    <a:pt x="468337" y="1412240"/>
                  </a:lnTo>
                  <a:lnTo>
                    <a:pt x="468337" y="1463040"/>
                  </a:lnTo>
                  <a:lnTo>
                    <a:pt x="572401" y="1463040"/>
                  </a:lnTo>
                  <a:lnTo>
                    <a:pt x="572401" y="1412240"/>
                  </a:lnTo>
                  <a:close/>
                </a:path>
                <a:path w="1717675" h="1717675">
                  <a:moveTo>
                    <a:pt x="572414" y="269341"/>
                  </a:moveTo>
                  <a:lnTo>
                    <a:pt x="520369" y="269341"/>
                  </a:lnTo>
                  <a:lnTo>
                    <a:pt x="520369" y="218541"/>
                  </a:lnTo>
                  <a:lnTo>
                    <a:pt x="468337" y="218541"/>
                  </a:lnTo>
                  <a:lnTo>
                    <a:pt x="416306" y="218541"/>
                  </a:lnTo>
                  <a:lnTo>
                    <a:pt x="416306" y="269341"/>
                  </a:lnTo>
                  <a:lnTo>
                    <a:pt x="468337" y="269341"/>
                  </a:lnTo>
                  <a:lnTo>
                    <a:pt x="468337" y="320141"/>
                  </a:lnTo>
                  <a:lnTo>
                    <a:pt x="520369" y="320141"/>
                  </a:lnTo>
                  <a:lnTo>
                    <a:pt x="520369" y="421741"/>
                  </a:lnTo>
                  <a:lnTo>
                    <a:pt x="572414" y="421741"/>
                  </a:lnTo>
                  <a:lnTo>
                    <a:pt x="572414" y="269341"/>
                  </a:lnTo>
                  <a:close/>
                </a:path>
                <a:path w="1717675" h="1717675">
                  <a:moveTo>
                    <a:pt x="572414" y="2641"/>
                  </a:moveTo>
                  <a:lnTo>
                    <a:pt x="520369" y="2641"/>
                  </a:lnTo>
                  <a:lnTo>
                    <a:pt x="520369" y="218541"/>
                  </a:lnTo>
                  <a:lnTo>
                    <a:pt x="572414" y="218541"/>
                  </a:lnTo>
                  <a:lnTo>
                    <a:pt x="572414" y="2641"/>
                  </a:lnTo>
                  <a:close/>
                </a:path>
                <a:path w="1717675" h="1717675">
                  <a:moveTo>
                    <a:pt x="624446" y="1666240"/>
                  </a:moveTo>
                  <a:lnTo>
                    <a:pt x="572401" y="1666240"/>
                  </a:lnTo>
                  <a:lnTo>
                    <a:pt x="572401" y="1564640"/>
                  </a:lnTo>
                  <a:lnTo>
                    <a:pt x="520369" y="1564640"/>
                  </a:lnTo>
                  <a:lnTo>
                    <a:pt x="520369" y="1615440"/>
                  </a:lnTo>
                  <a:lnTo>
                    <a:pt x="468337" y="1615440"/>
                  </a:lnTo>
                  <a:lnTo>
                    <a:pt x="468337" y="1463040"/>
                  </a:lnTo>
                  <a:lnTo>
                    <a:pt x="416306" y="1463040"/>
                  </a:lnTo>
                  <a:lnTo>
                    <a:pt x="416306" y="1615440"/>
                  </a:lnTo>
                  <a:lnTo>
                    <a:pt x="416306" y="1717040"/>
                  </a:lnTo>
                  <a:lnTo>
                    <a:pt x="520369" y="1717040"/>
                  </a:lnTo>
                  <a:lnTo>
                    <a:pt x="624446" y="1717040"/>
                  </a:lnTo>
                  <a:lnTo>
                    <a:pt x="624446" y="1666240"/>
                  </a:lnTo>
                  <a:close/>
                </a:path>
                <a:path w="1717675" h="1717675">
                  <a:moveTo>
                    <a:pt x="676490" y="320141"/>
                  </a:moveTo>
                  <a:lnTo>
                    <a:pt x="624446" y="320141"/>
                  </a:lnTo>
                  <a:lnTo>
                    <a:pt x="624446" y="370941"/>
                  </a:lnTo>
                  <a:lnTo>
                    <a:pt x="676490" y="370941"/>
                  </a:lnTo>
                  <a:lnTo>
                    <a:pt x="676490" y="320141"/>
                  </a:lnTo>
                  <a:close/>
                </a:path>
                <a:path w="1717675" h="1717675">
                  <a:moveTo>
                    <a:pt x="728522" y="370941"/>
                  </a:moveTo>
                  <a:lnTo>
                    <a:pt x="676490" y="370941"/>
                  </a:lnTo>
                  <a:lnTo>
                    <a:pt x="676490" y="421741"/>
                  </a:lnTo>
                  <a:lnTo>
                    <a:pt x="728522" y="421741"/>
                  </a:lnTo>
                  <a:lnTo>
                    <a:pt x="728522" y="370941"/>
                  </a:lnTo>
                  <a:close/>
                </a:path>
                <a:path w="1717675" h="1717675">
                  <a:moveTo>
                    <a:pt x="780567" y="1615541"/>
                  </a:moveTo>
                  <a:lnTo>
                    <a:pt x="728522" y="1615541"/>
                  </a:lnTo>
                  <a:lnTo>
                    <a:pt x="728522" y="1717141"/>
                  </a:lnTo>
                  <a:lnTo>
                    <a:pt x="780567" y="1717141"/>
                  </a:lnTo>
                  <a:lnTo>
                    <a:pt x="780567" y="1615541"/>
                  </a:lnTo>
                  <a:close/>
                </a:path>
                <a:path w="1717675" h="1717675">
                  <a:moveTo>
                    <a:pt x="832599" y="1361541"/>
                  </a:moveTo>
                  <a:lnTo>
                    <a:pt x="780567" y="1361541"/>
                  </a:lnTo>
                  <a:lnTo>
                    <a:pt x="780567" y="1412341"/>
                  </a:lnTo>
                  <a:lnTo>
                    <a:pt x="728522" y="1412341"/>
                  </a:lnTo>
                  <a:lnTo>
                    <a:pt x="728522" y="1564741"/>
                  </a:lnTo>
                  <a:lnTo>
                    <a:pt x="780567" y="1564741"/>
                  </a:lnTo>
                  <a:lnTo>
                    <a:pt x="780567" y="1463141"/>
                  </a:lnTo>
                  <a:lnTo>
                    <a:pt x="832599" y="1463141"/>
                  </a:lnTo>
                  <a:lnTo>
                    <a:pt x="832599" y="1361541"/>
                  </a:lnTo>
                  <a:close/>
                </a:path>
                <a:path w="1717675" h="1717675">
                  <a:moveTo>
                    <a:pt x="832599" y="53441"/>
                  </a:moveTo>
                  <a:lnTo>
                    <a:pt x="780554" y="53441"/>
                  </a:lnTo>
                  <a:lnTo>
                    <a:pt x="780554" y="2641"/>
                  </a:lnTo>
                  <a:lnTo>
                    <a:pt x="728522" y="2641"/>
                  </a:lnTo>
                  <a:lnTo>
                    <a:pt x="728522" y="218541"/>
                  </a:lnTo>
                  <a:lnTo>
                    <a:pt x="780554" y="218541"/>
                  </a:lnTo>
                  <a:lnTo>
                    <a:pt x="832599" y="218541"/>
                  </a:lnTo>
                  <a:lnTo>
                    <a:pt x="832599" y="53441"/>
                  </a:lnTo>
                  <a:close/>
                </a:path>
                <a:path w="1717675" h="1717675">
                  <a:moveTo>
                    <a:pt x="884631" y="269341"/>
                  </a:moveTo>
                  <a:lnTo>
                    <a:pt x="832599" y="269341"/>
                  </a:lnTo>
                  <a:lnTo>
                    <a:pt x="780554" y="269341"/>
                  </a:lnTo>
                  <a:lnTo>
                    <a:pt x="728522" y="269341"/>
                  </a:lnTo>
                  <a:lnTo>
                    <a:pt x="728522" y="218541"/>
                  </a:lnTo>
                  <a:lnTo>
                    <a:pt x="676490" y="218541"/>
                  </a:lnTo>
                  <a:lnTo>
                    <a:pt x="676490" y="320141"/>
                  </a:lnTo>
                  <a:lnTo>
                    <a:pt x="728522" y="320141"/>
                  </a:lnTo>
                  <a:lnTo>
                    <a:pt x="728522" y="370941"/>
                  </a:lnTo>
                  <a:lnTo>
                    <a:pt x="780554" y="370941"/>
                  </a:lnTo>
                  <a:lnTo>
                    <a:pt x="780554" y="320141"/>
                  </a:lnTo>
                  <a:lnTo>
                    <a:pt x="832599" y="320141"/>
                  </a:lnTo>
                  <a:lnTo>
                    <a:pt x="832599" y="421741"/>
                  </a:lnTo>
                  <a:lnTo>
                    <a:pt x="884631" y="421741"/>
                  </a:lnTo>
                  <a:lnTo>
                    <a:pt x="884631" y="269341"/>
                  </a:lnTo>
                  <a:close/>
                </a:path>
                <a:path w="1717675" h="1717675">
                  <a:moveTo>
                    <a:pt x="936663" y="1412240"/>
                  </a:moveTo>
                  <a:lnTo>
                    <a:pt x="884631" y="1412240"/>
                  </a:lnTo>
                  <a:lnTo>
                    <a:pt x="884631" y="1463040"/>
                  </a:lnTo>
                  <a:lnTo>
                    <a:pt x="936663" y="1463040"/>
                  </a:lnTo>
                  <a:lnTo>
                    <a:pt x="936663" y="1412240"/>
                  </a:lnTo>
                  <a:close/>
                </a:path>
                <a:path w="1717675" h="1717675">
                  <a:moveTo>
                    <a:pt x="936663" y="104241"/>
                  </a:moveTo>
                  <a:lnTo>
                    <a:pt x="884631" y="104241"/>
                  </a:lnTo>
                  <a:lnTo>
                    <a:pt x="884631" y="167741"/>
                  </a:lnTo>
                  <a:lnTo>
                    <a:pt x="936663" y="167741"/>
                  </a:lnTo>
                  <a:lnTo>
                    <a:pt x="936663" y="104241"/>
                  </a:lnTo>
                  <a:close/>
                </a:path>
                <a:path w="1717675" h="1717675">
                  <a:moveTo>
                    <a:pt x="988707" y="1666240"/>
                  </a:moveTo>
                  <a:lnTo>
                    <a:pt x="936663" y="1666240"/>
                  </a:lnTo>
                  <a:lnTo>
                    <a:pt x="936663" y="1615440"/>
                  </a:lnTo>
                  <a:lnTo>
                    <a:pt x="884631" y="1615440"/>
                  </a:lnTo>
                  <a:lnTo>
                    <a:pt x="884631" y="1666240"/>
                  </a:lnTo>
                  <a:lnTo>
                    <a:pt x="884631" y="1717040"/>
                  </a:lnTo>
                  <a:lnTo>
                    <a:pt x="988707" y="1717040"/>
                  </a:lnTo>
                  <a:lnTo>
                    <a:pt x="988707" y="1666240"/>
                  </a:lnTo>
                  <a:close/>
                </a:path>
                <a:path w="1717675" h="1717675">
                  <a:moveTo>
                    <a:pt x="1040739" y="53441"/>
                  </a:moveTo>
                  <a:lnTo>
                    <a:pt x="988707" y="53441"/>
                  </a:lnTo>
                  <a:lnTo>
                    <a:pt x="988707" y="104241"/>
                  </a:lnTo>
                  <a:lnTo>
                    <a:pt x="1040739" y="104241"/>
                  </a:lnTo>
                  <a:lnTo>
                    <a:pt x="1040739" y="53441"/>
                  </a:lnTo>
                  <a:close/>
                </a:path>
                <a:path w="1717675" h="1717675">
                  <a:moveTo>
                    <a:pt x="1040752" y="1412341"/>
                  </a:moveTo>
                  <a:lnTo>
                    <a:pt x="988707" y="1412341"/>
                  </a:lnTo>
                  <a:lnTo>
                    <a:pt x="988707" y="1513941"/>
                  </a:lnTo>
                  <a:lnTo>
                    <a:pt x="1040752" y="1513941"/>
                  </a:lnTo>
                  <a:lnTo>
                    <a:pt x="1040752" y="1412341"/>
                  </a:lnTo>
                  <a:close/>
                </a:path>
                <a:path w="1717675" h="1717675">
                  <a:moveTo>
                    <a:pt x="1092784" y="2641"/>
                  </a:moveTo>
                  <a:lnTo>
                    <a:pt x="1040752" y="2641"/>
                  </a:lnTo>
                  <a:lnTo>
                    <a:pt x="1040752" y="53441"/>
                  </a:lnTo>
                  <a:lnTo>
                    <a:pt x="1092784" y="53441"/>
                  </a:lnTo>
                  <a:lnTo>
                    <a:pt x="1092784" y="2641"/>
                  </a:lnTo>
                  <a:close/>
                </a:path>
                <a:path w="1717675" h="1717675">
                  <a:moveTo>
                    <a:pt x="1196860" y="1463141"/>
                  </a:moveTo>
                  <a:lnTo>
                    <a:pt x="1144816" y="1463141"/>
                  </a:lnTo>
                  <a:lnTo>
                    <a:pt x="1144816" y="1564640"/>
                  </a:lnTo>
                  <a:lnTo>
                    <a:pt x="1092784" y="1564640"/>
                  </a:lnTo>
                  <a:lnTo>
                    <a:pt x="1092784" y="1615440"/>
                  </a:lnTo>
                  <a:lnTo>
                    <a:pt x="1092784" y="1717040"/>
                  </a:lnTo>
                  <a:lnTo>
                    <a:pt x="1196860" y="1717040"/>
                  </a:lnTo>
                  <a:lnTo>
                    <a:pt x="1196860" y="1615440"/>
                  </a:lnTo>
                  <a:lnTo>
                    <a:pt x="1144816" y="1615440"/>
                  </a:lnTo>
                  <a:lnTo>
                    <a:pt x="1144816" y="1564741"/>
                  </a:lnTo>
                  <a:lnTo>
                    <a:pt x="1196860" y="1564741"/>
                  </a:lnTo>
                  <a:lnTo>
                    <a:pt x="1196860" y="1463141"/>
                  </a:lnTo>
                  <a:close/>
                </a:path>
                <a:path w="1717675" h="1717675">
                  <a:moveTo>
                    <a:pt x="1196860" y="320141"/>
                  </a:moveTo>
                  <a:lnTo>
                    <a:pt x="1144816" y="320141"/>
                  </a:lnTo>
                  <a:lnTo>
                    <a:pt x="1144816" y="370941"/>
                  </a:lnTo>
                  <a:lnTo>
                    <a:pt x="1092784" y="370941"/>
                  </a:lnTo>
                  <a:lnTo>
                    <a:pt x="1092784" y="421741"/>
                  </a:lnTo>
                  <a:lnTo>
                    <a:pt x="1144816" y="421741"/>
                  </a:lnTo>
                  <a:lnTo>
                    <a:pt x="1196860" y="421741"/>
                  </a:lnTo>
                  <a:lnTo>
                    <a:pt x="1196860" y="320141"/>
                  </a:lnTo>
                  <a:close/>
                </a:path>
                <a:path w="1717675" h="1717675">
                  <a:moveTo>
                    <a:pt x="1196860" y="2641"/>
                  </a:moveTo>
                  <a:lnTo>
                    <a:pt x="1144816" y="2641"/>
                  </a:lnTo>
                  <a:lnTo>
                    <a:pt x="1144816" y="53441"/>
                  </a:lnTo>
                  <a:lnTo>
                    <a:pt x="1196860" y="53441"/>
                  </a:lnTo>
                  <a:lnTo>
                    <a:pt x="1196860" y="2641"/>
                  </a:lnTo>
                  <a:close/>
                </a:path>
                <a:path w="1717675" h="1717675">
                  <a:moveTo>
                    <a:pt x="1248892" y="269341"/>
                  </a:moveTo>
                  <a:lnTo>
                    <a:pt x="1196860" y="269341"/>
                  </a:lnTo>
                  <a:lnTo>
                    <a:pt x="1196860" y="320141"/>
                  </a:lnTo>
                  <a:lnTo>
                    <a:pt x="1248892" y="320141"/>
                  </a:lnTo>
                  <a:lnTo>
                    <a:pt x="1248892" y="269341"/>
                  </a:lnTo>
                  <a:close/>
                </a:path>
                <a:path w="1717675" h="1717675">
                  <a:moveTo>
                    <a:pt x="1300924" y="2641"/>
                  </a:moveTo>
                  <a:lnTo>
                    <a:pt x="1248892" y="2641"/>
                  </a:lnTo>
                  <a:lnTo>
                    <a:pt x="1248892" y="53441"/>
                  </a:lnTo>
                  <a:lnTo>
                    <a:pt x="1300924" y="53441"/>
                  </a:lnTo>
                  <a:lnTo>
                    <a:pt x="1300924" y="2641"/>
                  </a:lnTo>
                  <a:close/>
                </a:path>
                <a:path w="1717675" h="1717675">
                  <a:moveTo>
                    <a:pt x="1352981" y="1463040"/>
                  </a:moveTo>
                  <a:lnTo>
                    <a:pt x="1300924" y="1463040"/>
                  </a:lnTo>
                  <a:lnTo>
                    <a:pt x="1300924" y="1259840"/>
                  </a:lnTo>
                  <a:lnTo>
                    <a:pt x="1248892" y="1259840"/>
                  </a:lnTo>
                  <a:lnTo>
                    <a:pt x="1248892" y="1463040"/>
                  </a:lnTo>
                  <a:lnTo>
                    <a:pt x="1248892" y="1513840"/>
                  </a:lnTo>
                  <a:lnTo>
                    <a:pt x="1300924" y="1513840"/>
                  </a:lnTo>
                  <a:lnTo>
                    <a:pt x="1300924" y="1564640"/>
                  </a:lnTo>
                  <a:lnTo>
                    <a:pt x="1352981" y="1564640"/>
                  </a:lnTo>
                  <a:lnTo>
                    <a:pt x="1352981" y="1513840"/>
                  </a:lnTo>
                  <a:lnTo>
                    <a:pt x="1352981" y="1463040"/>
                  </a:lnTo>
                  <a:close/>
                </a:path>
                <a:path w="1717675" h="1717675">
                  <a:moveTo>
                    <a:pt x="1405013" y="1463141"/>
                  </a:moveTo>
                  <a:lnTo>
                    <a:pt x="1405001" y="1513941"/>
                  </a:lnTo>
                  <a:lnTo>
                    <a:pt x="1405013" y="1463141"/>
                  </a:lnTo>
                  <a:close/>
                </a:path>
                <a:path w="1717675" h="1717675">
                  <a:moveTo>
                    <a:pt x="1457032" y="1666240"/>
                  </a:moveTo>
                  <a:lnTo>
                    <a:pt x="1405001" y="1666240"/>
                  </a:lnTo>
                  <a:lnTo>
                    <a:pt x="1405001" y="1564640"/>
                  </a:lnTo>
                  <a:lnTo>
                    <a:pt x="1352981" y="1564640"/>
                  </a:lnTo>
                  <a:lnTo>
                    <a:pt x="1352981" y="1615541"/>
                  </a:lnTo>
                  <a:lnTo>
                    <a:pt x="1300924" y="1615541"/>
                  </a:lnTo>
                  <a:lnTo>
                    <a:pt x="1300924" y="1717141"/>
                  </a:lnTo>
                  <a:lnTo>
                    <a:pt x="1352981" y="1717141"/>
                  </a:lnTo>
                  <a:lnTo>
                    <a:pt x="1457032" y="1717040"/>
                  </a:lnTo>
                  <a:lnTo>
                    <a:pt x="1457032" y="1666240"/>
                  </a:lnTo>
                  <a:close/>
                </a:path>
                <a:path w="1717675" h="1717675">
                  <a:moveTo>
                    <a:pt x="1613154" y="1463141"/>
                  </a:moveTo>
                  <a:lnTo>
                    <a:pt x="1561122" y="1463141"/>
                  </a:lnTo>
                  <a:lnTo>
                    <a:pt x="1509077" y="1463040"/>
                  </a:lnTo>
                  <a:lnTo>
                    <a:pt x="1509077" y="1259840"/>
                  </a:lnTo>
                  <a:lnTo>
                    <a:pt x="1457032" y="1259840"/>
                  </a:lnTo>
                  <a:lnTo>
                    <a:pt x="1457032" y="1463040"/>
                  </a:lnTo>
                  <a:lnTo>
                    <a:pt x="1457032" y="1513840"/>
                  </a:lnTo>
                  <a:lnTo>
                    <a:pt x="1457032" y="1564640"/>
                  </a:lnTo>
                  <a:lnTo>
                    <a:pt x="1509077" y="1564640"/>
                  </a:lnTo>
                  <a:lnTo>
                    <a:pt x="1509077" y="1513840"/>
                  </a:lnTo>
                  <a:lnTo>
                    <a:pt x="1561122" y="1513840"/>
                  </a:lnTo>
                  <a:lnTo>
                    <a:pt x="1561122" y="1564640"/>
                  </a:lnTo>
                  <a:lnTo>
                    <a:pt x="1509077" y="1564640"/>
                  </a:lnTo>
                  <a:lnTo>
                    <a:pt x="1509077" y="1666240"/>
                  </a:lnTo>
                  <a:lnTo>
                    <a:pt x="1509077" y="1717040"/>
                  </a:lnTo>
                  <a:lnTo>
                    <a:pt x="1613154" y="1717040"/>
                  </a:lnTo>
                  <a:lnTo>
                    <a:pt x="1613154" y="1666240"/>
                  </a:lnTo>
                  <a:lnTo>
                    <a:pt x="1561122" y="1666240"/>
                  </a:lnTo>
                  <a:lnTo>
                    <a:pt x="1561122" y="1615541"/>
                  </a:lnTo>
                  <a:lnTo>
                    <a:pt x="1613154" y="1615541"/>
                  </a:lnTo>
                  <a:lnTo>
                    <a:pt x="1613154" y="1463141"/>
                  </a:lnTo>
                  <a:close/>
                </a:path>
                <a:path w="1717675" h="1717675">
                  <a:moveTo>
                    <a:pt x="1613154" y="421741"/>
                  </a:moveTo>
                  <a:lnTo>
                    <a:pt x="1561122" y="421741"/>
                  </a:lnTo>
                  <a:lnTo>
                    <a:pt x="1561122" y="472541"/>
                  </a:lnTo>
                  <a:lnTo>
                    <a:pt x="1613154" y="472541"/>
                  </a:lnTo>
                  <a:lnTo>
                    <a:pt x="1613154" y="421741"/>
                  </a:lnTo>
                  <a:close/>
                </a:path>
                <a:path w="1717675" h="1717675">
                  <a:moveTo>
                    <a:pt x="1613154" y="104241"/>
                  </a:moveTo>
                  <a:lnTo>
                    <a:pt x="1457045" y="104241"/>
                  </a:lnTo>
                  <a:lnTo>
                    <a:pt x="1457045" y="269341"/>
                  </a:lnTo>
                  <a:lnTo>
                    <a:pt x="1613154" y="269341"/>
                  </a:lnTo>
                  <a:lnTo>
                    <a:pt x="1613154" y="104241"/>
                  </a:lnTo>
                  <a:close/>
                </a:path>
                <a:path w="1717675" h="1717675">
                  <a:moveTo>
                    <a:pt x="1717217" y="1615541"/>
                  </a:moveTo>
                  <a:lnTo>
                    <a:pt x="1665198" y="1615541"/>
                  </a:lnTo>
                  <a:lnTo>
                    <a:pt x="1665185" y="1666341"/>
                  </a:lnTo>
                  <a:lnTo>
                    <a:pt x="1665185" y="1717141"/>
                  </a:lnTo>
                  <a:lnTo>
                    <a:pt x="1717217" y="1717141"/>
                  </a:lnTo>
                  <a:lnTo>
                    <a:pt x="1717217" y="1615541"/>
                  </a:lnTo>
                  <a:close/>
                </a:path>
                <a:path w="1717675" h="1717675">
                  <a:moveTo>
                    <a:pt x="1717217" y="1463141"/>
                  </a:moveTo>
                  <a:lnTo>
                    <a:pt x="1665198" y="1463141"/>
                  </a:lnTo>
                  <a:lnTo>
                    <a:pt x="1665185" y="1513941"/>
                  </a:lnTo>
                  <a:lnTo>
                    <a:pt x="1665185" y="1564741"/>
                  </a:lnTo>
                  <a:lnTo>
                    <a:pt x="1717217" y="1564741"/>
                  </a:lnTo>
                  <a:lnTo>
                    <a:pt x="1717217" y="1463141"/>
                  </a:lnTo>
                  <a:close/>
                </a:path>
                <a:path w="1717675" h="1717675">
                  <a:moveTo>
                    <a:pt x="1717230" y="0"/>
                  </a:moveTo>
                  <a:lnTo>
                    <a:pt x="1665198" y="0"/>
                  </a:lnTo>
                  <a:lnTo>
                    <a:pt x="1665198" y="312140"/>
                  </a:lnTo>
                  <a:lnTo>
                    <a:pt x="1665198" y="312420"/>
                  </a:lnTo>
                  <a:lnTo>
                    <a:pt x="1405013" y="312420"/>
                  </a:lnTo>
                  <a:lnTo>
                    <a:pt x="1405013" y="53340"/>
                  </a:lnTo>
                  <a:lnTo>
                    <a:pt x="1665185" y="53340"/>
                  </a:lnTo>
                  <a:lnTo>
                    <a:pt x="1665185" y="312140"/>
                  </a:lnTo>
                  <a:lnTo>
                    <a:pt x="1665198" y="0"/>
                  </a:lnTo>
                  <a:lnTo>
                    <a:pt x="1352981" y="0"/>
                  </a:lnTo>
                  <a:lnTo>
                    <a:pt x="1352981" y="2540"/>
                  </a:lnTo>
                  <a:lnTo>
                    <a:pt x="1352969" y="53340"/>
                  </a:lnTo>
                  <a:lnTo>
                    <a:pt x="1352969" y="320040"/>
                  </a:lnTo>
                  <a:lnTo>
                    <a:pt x="1352969" y="370840"/>
                  </a:lnTo>
                  <a:lnTo>
                    <a:pt x="1717217" y="370840"/>
                  </a:lnTo>
                  <a:lnTo>
                    <a:pt x="1717217" y="364490"/>
                  </a:lnTo>
                  <a:lnTo>
                    <a:pt x="1717230" y="312420"/>
                  </a:lnTo>
                  <a:lnTo>
                    <a:pt x="1717217" y="312140"/>
                  </a:lnTo>
                  <a:lnTo>
                    <a:pt x="1717230" y="52070"/>
                  </a:lnTo>
                  <a:lnTo>
                    <a:pt x="1717230" y="51943"/>
                  </a:lnTo>
                  <a:lnTo>
                    <a:pt x="1717230" y="0"/>
                  </a:lnTo>
                  <a:close/>
                </a:path>
              </a:pathLst>
            </a:custGeom>
            <a:grpFill/>
          </p:spPr>
          <p:txBody>
            <a:bodyPr wrap="square" lIns="0" tIns="0" rIns="0" bIns="0" rtlCol="0"/>
            <a:lstStyle/>
            <a:p>
              <a:endParaRPr sz="1092"/>
            </a:p>
          </p:txBody>
        </p:sp>
        <p:sp>
          <p:nvSpPr>
            <p:cNvPr id="35" name="object 39">
              <a:extLst>
                <a:ext uri="{FF2B5EF4-FFF2-40B4-BE49-F238E27FC236}">
                  <a16:creationId xmlns:a16="http://schemas.microsoft.com/office/drawing/2014/main" id="{FCD2764C-F149-C479-8104-5F270FD3AD72}"/>
                </a:ext>
              </a:extLst>
            </p:cNvPr>
            <p:cNvSpPr/>
            <p:nvPr/>
          </p:nvSpPr>
          <p:spPr>
            <a:xfrm>
              <a:off x="10159746" y="4893786"/>
              <a:ext cx="1717675" cy="723900"/>
            </a:xfrm>
            <a:custGeom>
              <a:avLst/>
              <a:gdLst/>
              <a:ahLst/>
              <a:cxnLst/>
              <a:rect l="l" t="t" r="r" b="b"/>
              <a:pathLst>
                <a:path w="1717675" h="723900">
                  <a:moveTo>
                    <a:pt x="104063" y="355701"/>
                  </a:moveTo>
                  <a:lnTo>
                    <a:pt x="52031" y="355701"/>
                  </a:lnTo>
                  <a:lnTo>
                    <a:pt x="52031" y="406501"/>
                  </a:lnTo>
                  <a:lnTo>
                    <a:pt x="0" y="406501"/>
                  </a:lnTo>
                  <a:lnTo>
                    <a:pt x="0" y="520801"/>
                  </a:lnTo>
                  <a:lnTo>
                    <a:pt x="52031" y="520801"/>
                  </a:lnTo>
                  <a:lnTo>
                    <a:pt x="104063" y="520801"/>
                  </a:lnTo>
                  <a:lnTo>
                    <a:pt x="104063" y="355701"/>
                  </a:lnTo>
                  <a:close/>
                </a:path>
                <a:path w="1717675" h="723900">
                  <a:moveTo>
                    <a:pt x="260184" y="203200"/>
                  </a:moveTo>
                  <a:lnTo>
                    <a:pt x="208140" y="203200"/>
                  </a:lnTo>
                  <a:lnTo>
                    <a:pt x="208140" y="152400"/>
                  </a:lnTo>
                  <a:lnTo>
                    <a:pt x="156095" y="152400"/>
                  </a:lnTo>
                  <a:lnTo>
                    <a:pt x="156095" y="50800"/>
                  </a:lnTo>
                  <a:lnTo>
                    <a:pt x="104063" y="50800"/>
                  </a:lnTo>
                  <a:lnTo>
                    <a:pt x="104063" y="152400"/>
                  </a:lnTo>
                  <a:lnTo>
                    <a:pt x="104063" y="203200"/>
                  </a:lnTo>
                  <a:lnTo>
                    <a:pt x="52031" y="203200"/>
                  </a:lnTo>
                  <a:lnTo>
                    <a:pt x="52031" y="152400"/>
                  </a:lnTo>
                  <a:lnTo>
                    <a:pt x="0" y="152400"/>
                  </a:lnTo>
                  <a:lnTo>
                    <a:pt x="0" y="203200"/>
                  </a:lnTo>
                  <a:lnTo>
                    <a:pt x="0" y="304800"/>
                  </a:lnTo>
                  <a:lnTo>
                    <a:pt x="104063" y="304800"/>
                  </a:lnTo>
                  <a:lnTo>
                    <a:pt x="156095" y="304800"/>
                  </a:lnTo>
                  <a:lnTo>
                    <a:pt x="156095" y="254000"/>
                  </a:lnTo>
                  <a:lnTo>
                    <a:pt x="260184" y="254000"/>
                  </a:lnTo>
                  <a:lnTo>
                    <a:pt x="260184" y="203200"/>
                  </a:lnTo>
                  <a:close/>
                </a:path>
                <a:path w="1717675" h="723900">
                  <a:moveTo>
                    <a:pt x="364248" y="304800"/>
                  </a:moveTo>
                  <a:lnTo>
                    <a:pt x="312216" y="304800"/>
                  </a:lnTo>
                  <a:lnTo>
                    <a:pt x="312216" y="254000"/>
                  </a:lnTo>
                  <a:lnTo>
                    <a:pt x="260184" y="254000"/>
                  </a:lnTo>
                  <a:lnTo>
                    <a:pt x="260184" y="304800"/>
                  </a:lnTo>
                  <a:lnTo>
                    <a:pt x="208140" y="304901"/>
                  </a:lnTo>
                  <a:lnTo>
                    <a:pt x="208140" y="406501"/>
                  </a:lnTo>
                  <a:lnTo>
                    <a:pt x="260184" y="406501"/>
                  </a:lnTo>
                  <a:lnTo>
                    <a:pt x="312216" y="406400"/>
                  </a:lnTo>
                  <a:lnTo>
                    <a:pt x="312216" y="355600"/>
                  </a:lnTo>
                  <a:lnTo>
                    <a:pt x="364248" y="355600"/>
                  </a:lnTo>
                  <a:lnTo>
                    <a:pt x="364248" y="304800"/>
                  </a:lnTo>
                  <a:close/>
                </a:path>
                <a:path w="1717675" h="723900">
                  <a:moveTo>
                    <a:pt x="468325" y="152400"/>
                  </a:moveTo>
                  <a:lnTo>
                    <a:pt x="416293" y="152400"/>
                  </a:lnTo>
                  <a:lnTo>
                    <a:pt x="416293" y="101600"/>
                  </a:lnTo>
                  <a:lnTo>
                    <a:pt x="364248" y="101600"/>
                  </a:lnTo>
                  <a:lnTo>
                    <a:pt x="364248" y="152400"/>
                  </a:lnTo>
                  <a:lnTo>
                    <a:pt x="364248" y="203200"/>
                  </a:lnTo>
                  <a:lnTo>
                    <a:pt x="364248" y="304800"/>
                  </a:lnTo>
                  <a:lnTo>
                    <a:pt x="416293" y="304800"/>
                  </a:lnTo>
                  <a:lnTo>
                    <a:pt x="416293" y="203200"/>
                  </a:lnTo>
                  <a:lnTo>
                    <a:pt x="468325" y="203200"/>
                  </a:lnTo>
                  <a:lnTo>
                    <a:pt x="468325" y="152400"/>
                  </a:lnTo>
                  <a:close/>
                </a:path>
                <a:path w="1717675" h="723900">
                  <a:moveTo>
                    <a:pt x="728510" y="304800"/>
                  </a:moveTo>
                  <a:lnTo>
                    <a:pt x="676478" y="304800"/>
                  </a:lnTo>
                  <a:lnTo>
                    <a:pt x="676478" y="254000"/>
                  </a:lnTo>
                  <a:lnTo>
                    <a:pt x="676478" y="203200"/>
                  </a:lnTo>
                  <a:lnTo>
                    <a:pt x="624433" y="203200"/>
                  </a:lnTo>
                  <a:lnTo>
                    <a:pt x="624433" y="50800"/>
                  </a:lnTo>
                  <a:lnTo>
                    <a:pt x="572389" y="50800"/>
                  </a:lnTo>
                  <a:lnTo>
                    <a:pt x="572389" y="203200"/>
                  </a:lnTo>
                  <a:lnTo>
                    <a:pt x="572389" y="254000"/>
                  </a:lnTo>
                  <a:lnTo>
                    <a:pt x="624433" y="254000"/>
                  </a:lnTo>
                  <a:lnTo>
                    <a:pt x="624433" y="304800"/>
                  </a:lnTo>
                  <a:lnTo>
                    <a:pt x="572389" y="304901"/>
                  </a:lnTo>
                  <a:lnTo>
                    <a:pt x="520357" y="304901"/>
                  </a:lnTo>
                  <a:lnTo>
                    <a:pt x="520357" y="355600"/>
                  </a:lnTo>
                  <a:lnTo>
                    <a:pt x="468325" y="355600"/>
                  </a:lnTo>
                  <a:lnTo>
                    <a:pt x="468325" y="304800"/>
                  </a:lnTo>
                  <a:lnTo>
                    <a:pt x="416293" y="304800"/>
                  </a:lnTo>
                  <a:lnTo>
                    <a:pt x="416293" y="355600"/>
                  </a:lnTo>
                  <a:lnTo>
                    <a:pt x="364248" y="355600"/>
                  </a:lnTo>
                  <a:lnTo>
                    <a:pt x="364248" y="520700"/>
                  </a:lnTo>
                  <a:lnTo>
                    <a:pt x="364248" y="571500"/>
                  </a:lnTo>
                  <a:lnTo>
                    <a:pt x="468325" y="571500"/>
                  </a:lnTo>
                  <a:lnTo>
                    <a:pt x="468325" y="520700"/>
                  </a:lnTo>
                  <a:lnTo>
                    <a:pt x="416293" y="520700"/>
                  </a:lnTo>
                  <a:lnTo>
                    <a:pt x="416293" y="406400"/>
                  </a:lnTo>
                  <a:lnTo>
                    <a:pt x="520357" y="406400"/>
                  </a:lnTo>
                  <a:lnTo>
                    <a:pt x="520357" y="470001"/>
                  </a:lnTo>
                  <a:lnTo>
                    <a:pt x="572389" y="470001"/>
                  </a:lnTo>
                  <a:lnTo>
                    <a:pt x="572389" y="406501"/>
                  </a:lnTo>
                  <a:lnTo>
                    <a:pt x="624433" y="406501"/>
                  </a:lnTo>
                  <a:lnTo>
                    <a:pt x="676478" y="406400"/>
                  </a:lnTo>
                  <a:lnTo>
                    <a:pt x="676478" y="355600"/>
                  </a:lnTo>
                  <a:lnTo>
                    <a:pt x="728510" y="355600"/>
                  </a:lnTo>
                  <a:lnTo>
                    <a:pt x="728510" y="304800"/>
                  </a:lnTo>
                  <a:close/>
                </a:path>
                <a:path w="1717675" h="723900">
                  <a:moveTo>
                    <a:pt x="936650" y="622300"/>
                  </a:moveTo>
                  <a:lnTo>
                    <a:pt x="884618" y="622300"/>
                  </a:lnTo>
                  <a:lnTo>
                    <a:pt x="884618" y="469900"/>
                  </a:lnTo>
                  <a:lnTo>
                    <a:pt x="832586" y="469900"/>
                  </a:lnTo>
                  <a:lnTo>
                    <a:pt x="780554" y="470001"/>
                  </a:lnTo>
                  <a:lnTo>
                    <a:pt x="780554" y="520801"/>
                  </a:lnTo>
                  <a:lnTo>
                    <a:pt x="728510" y="520801"/>
                  </a:lnTo>
                  <a:lnTo>
                    <a:pt x="728510" y="622300"/>
                  </a:lnTo>
                  <a:lnTo>
                    <a:pt x="676478" y="622300"/>
                  </a:lnTo>
                  <a:lnTo>
                    <a:pt x="676478" y="571500"/>
                  </a:lnTo>
                  <a:lnTo>
                    <a:pt x="624433" y="571500"/>
                  </a:lnTo>
                  <a:lnTo>
                    <a:pt x="624433" y="520700"/>
                  </a:lnTo>
                  <a:lnTo>
                    <a:pt x="572389" y="520700"/>
                  </a:lnTo>
                  <a:lnTo>
                    <a:pt x="520357" y="520801"/>
                  </a:lnTo>
                  <a:lnTo>
                    <a:pt x="520357" y="622401"/>
                  </a:lnTo>
                  <a:lnTo>
                    <a:pt x="572389" y="622401"/>
                  </a:lnTo>
                  <a:lnTo>
                    <a:pt x="572389" y="673100"/>
                  </a:lnTo>
                  <a:lnTo>
                    <a:pt x="728510" y="673100"/>
                  </a:lnTo>
                  <a:lnTo>
                    <a:pt x="728510" y="622401"/>
                  </a:lnTo>
                  <a:lnTo>
                    <a:pt x="780554" y="622401"/>
                  </a:lnTo>
                  <a:lnTo>
                    <a:pt x="780554" y="571601"/>
                  </a:lnTo>
                  <a:lnTo>
                    <a:pt x="832586" y="571601"/>
                  </a:lnTo>
                  <a:lnTo>
                    <a:pt x="832586" y="622300"/>
                  </a:lnTo>
                  <a:lnTo>
                    <a:pt x="832586" y="673100"/>
                  </a:lnTo>
                  <a:lnTo>
                    <a:pt x="884618" y="673100"/>
                  </a:lnTo>
                  <a:lnTo>
                    <a:pt x="884618" y="723900"/>
                  </a:lnTo>
                  <a:lnTo>
                    <a:pt x="936650" y="723900"/>
                  </a:lnTo>
                  <a:lnTo>
                    <a:pt x="936650" y="673100"/>
                  </a:lnTo>
                  <a:lnTo>
                    <a:pt x="936650" y="622300"/>
                  </a:lnTo>
                  <a:close/>
                </a:path>
                <a:path w="1717675" h="723900">
                  <a:moveTo>
                    <a:pt x="936650" y="304901"/>
                  </a:moveTo>
                  <a:lnTo>
                    <a:pt x="884618" y="304901"/>
                  </a:lnTo>
                  <a:lnTo>
                    <a:pt x="832586" y="304901"/>
                  </a:lnTo>
                  <a:lnTo>
                    <a:pt x="780554" y="304901"/>
                  </a:lnTo>
                  <a:lnTo>
                    <a:pt x="780554" y="406501"/>
                  </a:lnTo>
                  <a:lnTo>
                    <a:pt x="832586" y="406501"/>
                  </a:lnTo>
                  <a:lnTo>
                    <a:pt x="884618" y="406501"/>
                  </a:lnTo>
                  <a:lnTo>
                    <a:pt x="936650" y="406501"/>
                  </a:lnTo>
                  <a:lnTo>
                    <a:pt x="936650" y="304901"/>
                  </a:lnTo>
                  <a:close/>
                </a:path>
                <a:path w="1717675" h="723900">
                  <a:moveTo>
                    <a:pt x="1248879" y="622300"/>
                  </a:moveTo>
                  <a:lnTo>
                    <a:pt x="1196848" y="622300"/>
                  </a:lnTo>
                  <a:lnTo>
                    <a:pt x="1196848" y="571500"/>
                  </a:lnTo>
                  <a:lnTo>
                    <a:pt x="1144803" y="571500"/>
                  </a:lnTo>
                  <a:lnTo>
                    <a:pt x="1144803" y="520700"/>
                  </a:lnTo>
                  <a:lnTo>
                    <a:pt x="1092771" y="520700"/>
                  </a:lnTo>
                  <a:lnTo>
                    <a:pt x="1092771" y="571500"/>
                  </a:lnTo>
                  <a:lnTo>
                    <a:pt x="1092771" y="622300"/>
                  </a:lnTo>
                  <a:lnTo>
                    <a:pt x="1092771" y="673100"/>
                  </a:lnTo>
                  <a:lnTo>
                    <a:pt x="1196848" y="673100"/>
                  </a:lnTo>
                  <a:lnTo>
                    <a:pt x="1196848" y="723900"/>
                  </a:lnTo>
                  <a:lnTo>
                    <a:pt x="1248879" y="723900"/>
                  </a:lnTo>
                  <a:lnTo>
                    <a:pt x="1248879" y="673100"/>
                  </a:lnTo>
                  <a:lnTo>
                    <a:pt x="1248879" y="622300"/>
                  </a:lnTo>
                  <a:close/>
                </a:path>
                <a:path w="1717675" h="723900">
                  <a:moveTo>
                    <a:pt x="1300911" y="304901"/>
                  </a:moveTo>
                  <a:lnTo>
                    <a:pt x="1248879" y="304901"/>
                  </a:lnTo>
                  <a:lnTo>
                    <a:pt x="1248879" y="355600"/>
                  </a:lnTo>
                  <a:lnTo>
                    <a:pt x="1196848" y="355600"/>
                  </a:lnTo>
                  <a:lnTo>
                    <a:pt x="1196848" y="304800"/>
                  </a:lnTo>
                  <a:lnTo>
                    <a:pt x="1144803" y="304800"/>
                  </a:lnTo>
                  <a:lnTo>
                    <a:pt x="1092771" y="304800"/>
                  </a:lnTo>
                  <a:lnTo>
                    <a:pt x="1092771" y="203200"/>
                  </a:lnTo>
                  <a:lnTo>
                    <a:pt x="1144803" y="203200"/>
                  </a:lnTo>
                  <a:lnTo>
                    <a:pt x="1144803" y="152400"/>
                  </a:lnTo>
                  <a:lnTo>
                    <a:pt x="1092771" y="152400"/>
                  </a:lnTo>
                  <a:lnTo>
                    <a:pt x="1092771" y="50800"/>
                  </a:lnTo>
                  <a:lnTo>
                    <a:pt x="1040739" y="50800"/>
                  </a:lnTo>
                  <a:lnTo>
                    <a:pt x="1040739" y="355701"/>
                  </a:lnTo>
                  <a:lnTo>
                    <a:pt x="988695" y="355701"/>
                  </a:lnTo>
                  <a:lnTo>
                    <a:pt x="988695" y="470001"/>
                  </a:lnTo>
                  <a:lnTo>
                    <a:pt x="1040739" y="470001"/>
                  </a:lnTo>
                  <a:lnTo>
                    <a:pt x="1092771" y="469900"/>
                  </a:lnTo>
                  <a:lnTo>
                    <a:pt x="1092771" y="355600"/>
                  </a:lnTo>
                  <a:lnTo>
                    <a:pt x="1144803" y="355600"/>
                  </a:lnTo>
                  <a:lnTo>
                    <a:pt x="1144803" y="469900"/>
                  </a:lnTo>
                  <a:lnTo>
                    <a:pt x="1196848" y="469900"/>
                  </a:lnTo>
                  <a:lnTo>
                    <a:pt x="1196848" y="520700"/>
                  </a:lnTo>
                  <a:lnTo>
                    <a:pt x="1248879" y="520700"/>
                  </a:lnTo>
                  <a:lnTo>
                    <a:pt x="1248879" y="469900"/>
                  </a:lnTo>
                  <a:lnTo>
                    <a:pt x="1248879" y="406501"/>
                  </a:lnTo>
                  <a:lnTo>
                    <a:pt x="1300911" y="406501"/>
                  </a:lnTo>
                  <a:lnTo>
                    <a:pt x="1300911" y="304901"/>
                  </a:lnTo>
                  <a:close/>
                </a:path>
                <a:path w="1717675" h="723900">
                  <a:moveTo>
                    <a:pt x="1457020" y="520700"/>
                  </a:moveTo>
                  <a:lnTo>
                    <a:pt x="1404988" y="520700"/>
                  </a:lnTo>
                  <a:lnTo>
                    <a:pt x="1404988" y="469900"/>
                  </a:lnTo>
                  <a:lnTo>
                    <a:pt x="1352969" y="469900"/>
                  </a:lnTo>
                  <a:lnTo>
                    <a:pt x="1352969" y="520700"/>
                  </a:lnTo>
                  <a:lnTo>
                    <a:pt x="1352969" y="571500"/>
                  </a:lnTo>
                  <a:lnTo>
                    <a:pt x="1457020" y="571500"/>
                  </a:lnTo>
                  <a:lnTo>
                    <a:pt x="1457020" y="520700"/>
                  </a:lnTo>
                  <a:close/>
                </a:path>
                <a:path w="1717675" h="723900">
                  <a:moveTo>
                    <a:pt x="1561109" y="304901"/>
                  </a:moveTo>
                  <a:lnTo>
                    <a:pt x="1509064" y="304901"/>
                  </a:lnTo>
                  <a:lnTo>
                    <a:pt x="1509064" y="355600"/>
                  </a:lnTo>
                  <a:lnTo>
                    <a:pt x="1457020" y="355600"/>
                  </a:lnTo>
                  <a:lnTo>
                    <a:pt x="1457020" y="304901"/>
                  </a:lnTo>
                  <a:lnTo>
                    <a:pt x="1405001" y="304901"/>
                  </a:lnTo>
                  <a:lnTo>
                    <a:pt x="1457020" y="304800"/>
                  </a:lnTo>
                  <a:lnTo>
                    <a:pt x="1457020" y="254000"/>
                  </a:lnTo>
                  <a:lnTo>
                    <a:pt x="1457020" y="203200"/>
                  </a:lnTo>
                  <a:lnTo>
                    <a:pt x="1404988" y="203200"/>
                  </a:lnTo>
                  <a:lnTo>
                    <a:pt x="1404988" y="101600"/>
                  </a:lnTo>
                  <a:lnTo>
                    <a:pt x="1352969" y="101600"/>
                  </a:lnTo>
                  <a:lnTo>
                    <a:pt x="1352969" y="0"/>
                  </a:lnTo>
                  <a:lnTo>
                    <a:pt x="1300911" y="0"/>
                  </a:lnTo>
                  <a:lnTo>
                    <a:pt x="1300911" y="101600"/>
                  </a:lnTo>
                  <a:lnTo>
                    <a:pt x="1300911" y="203200"/>
                  </a:lnTo>
                  <a:lnTo>
                    <a:pt x="1300911" y="254000"/>
                  </a:lnTo>
                  <a:lnTo>
                    <a:pt x="1404988" y="254000"/>
                  </a:lnTo>
                  <a:lnTo>
                    <a:pt x="1404988" y="304800"/>
                  </a:lnTo>
                  <a:lnTo>
                    <a:pt x="1404988" y="355600"/>
                  </a:lnTo>
                  <a:lnTo>
                    <a:pt x="1404988" y="406400"/>
                  </a:lnTo>
                  <a:lnTo>
                    <a:pt x="1404988" y="469900"/>
                  </a:lnTo>
                  <a:lnTo>
                    <a:pt x="1457020" y="469900"/>
                  </a:lnTo>
                  <a:lnTo>
                    <a:pt x="1457020" y="406400"/>
                  </a:lnTo>
                  <a:lnTo>
                    <a:pt x="1509064" y="406400"/>
                  </a:lnTo>
                  <a:lnTo>
                    <a:pt x="1561109" y="406501"/>
                  </a:lnTo>
                  <a:lnTo>
                    <a:pt x="1561109" y="304901"/>
                  </a:lnTo>
                  <a:close/>
                </a:path>
                <a:path w="1717675" h="723900">
                  <a:moveTo>
                    <a:pt x="1613141" y="152400"/>
                  </a:moveTo>
                  <a:lnTo>
                    <a:pt x="1509064" y="152400"/>
                  </a:lnTo>
                  <a:lnTo>
                    <a:pt x="1509064" y="203200"/>
                  </a:lnTo>
                  <a:lnTo>
                    <a:pt x="1509064" y="254000"/>
                  </a:lnTo>
                  <a:lnTo>
                    <a:pt x="1561109" y="254000"/>
                  </a:lnTo>
                  <a:lnTo>
                    <a:pt x="1561109" y="203200"/>
                  </a:lnTo>
                  <a:lnTo>
                    <a:pt x="1613141" y="203200"/>
                  </a:lnTo>
                  <a:lnTo>
                    <a:pt x="1613141" y="152400"/>
                  </a:lnTo>
                  <a:close/>
                </a:path>
                <a:path w="1717675" h="723900">
                  <a:moveTo>
                    <a:pt x="1717205" y="304901"/>
                  </a:moveTo>
                  <a:lnTo>
                    <a:pt x="1665173" y="304901"/>
                  </a:lnTo>
                  <a:lnTo>
                    <a:pt x="1613141" y="304800"/>
                  </a:lnTo>
                  <a:lnTo>
                    <a:pt x="1613141" y="469900"/>
                  </a:lnTo>
                  <a:lnTo>
                    <a:pt x="1561109" y="470001"/>
                  </a:lnTo>
                  <a:lnTo>
                    <a:pt x="1561109" y="622401"/>
                  </a:lnTo>
                  <a:lnTo>
                    <a:pt x="1613141" y="622401"/>
                  </a:lnTo>
                  <a:lnTo>
                    <a:pt x="1613141" y="571500"/>
                  </a:lnTo>
                  <a:lnTo>
                    <a:pt x="1665173" y="571500"/>
                  </a:lnTo>
                  <a:lnTo>
                    <a:pt x="1665173" y="622300"/>
                  </a:lnTo>
                  <a:lnTo>
                    <a:pt x="1717205" y="622300"/>
                  </a:lnTo>
                  <a:lnTo>
                    <a:pt x="1717205" y="571500"/>
                  </a:lnTo>
                  <a:lnTo>
                    <a:pt x="1717205" y="469900"/>
                  </a:lnTo>
                  <a:lnTo>
                    <a:pt x="1665173" y="469900"/>
                  </a:lnTo>
                  <a:lnTo>
                    <a:pt x="1665173" y="406501"/>
                  </a:lnTo>
                  <a:lnTo>
                    <a:pt x="1717205" y="406501"/>
                  </a:lnTo>
                  <a:lnTo>
                    <a:pt x="1717205" y="304901"/>
                  </a:lnTo>
                  <a:close/>
                </a:path>
              </a:pathLst>
            </a:custGeom>
            <a:grpFill/>
          </p:spPr>
          <p:txBody>
            <a:bodyPr wrap="square" lIns="0" tIns="0" rIns="0" bIns="0" rtlCol="0"/>
            <a:lstStyle/>
            <a:p>
              <a:endParaRPr sz="1092"/>
            </a:p>
          </p:txBody>
        </p:sp>
        <p:sp>
          <p:nvSpPr>
            <p:cNvPr id="36" name="object 40">
              <a:extLst>
                <a:ext uri="{FF2B5EF4-FFF2-40B4-BE49-F238E27FC236}">
                  <a16:creationId xmlns:a16="http://schemas.microsoft.com/office/drawing/2014/main" id="{E49509C5-43B0-EF5B-58E1-895F0000FECB}"/>
                </a:ext>
              </a:extLst>
            </p:cNvPr>
            <p:cNvSpPr/>
            <p:nvPr/>
          </p:nvSpPr>
          <p:spPr>
            <a:xfrm>
              <a:off x="10159746" y="4207986"/>
              <a:ext cx="1717675" cy="889635"/>
            </a:xfrm>
            <a:custGeom>
              <a:avLst/>
              <a:gdLst/>
              <a:ahLst/>
              <a:cxnLst/>
              <a:rect l="l" t="t" r="r" b="b"/>
              <a:pathLst>
                <a:path w="1717675" h="889635">
                  <a:moveTo>
                    <a:pt x="52031" y="0"/>
                  </a:moveTo>
                  <a:lnTo>
                    <a:pt x="0" y="0"/>
                  </a:lnTo>
                  <a:lnTo>
                    <a:pt x="0" y="266700"/>
                  </a:lnTo>
                  <a:lnTo>
                    <a:pt x="52031" y="266700"/>
                  </a:lnTo>
                  <a:lnTo>
                    <a:pt x="52031" y="0"/>
                  </a:lnTo>
                  <a:close/>
                </a:path>
                <a:path w="1717675" h="889635">
                  <a:moveTo>
                    <a:pt x="312216" y="635000"/>
                  </a:moveTo>
                  <a:lnTo>
                    <a:pt x="260184" y="635000"/>
                  </a:lnTo>
                  <a:lnTo>
                    <a:pt x="260184" y="571500"/>
                  </a:lnTo>
                  <a:lnTo>
                    <a:pt x="260184" y="520700"/>
                  </a:lnTo>
                  <a:lnTo>
                    <a:pt x="208140" y="520700"/>
                  </a:lnTo>
                  <a:lnTo>
                    <a:pt x="208140" y="368300"/>
                  </a:lnTo>
                  <a:lnTo>
                    <a:pt x="156095" y="368300"/>
                  </a:lnTo>
                  <a:lnTo>
                    <a:pt x="104063" y="368401"/>
                  </a:lnTo>
                  <a:lnTo>
                    <a:pt x="52031" y="368401"/>
                  </a:lnTo>
                  <a:lnTo>
                    <a:pt x="0" y="368401"/>
                  </a:lnTo>
                  <a:lnTo>
                    <a:pt x="0" y="470001"/>
                  </a:lnTo>
                  <a:lnTo>
                    <a:pt x="52031" y="470001"/>
                  </a:lnTo>
                  <a:lnTo>
                    <a:pt x="104063" y="470001"/>
                  </a:lnTo>
                  <a:lnTo>
                    <a:pt x="156095" y="470001"/>
                  </a:lnTo>
                  <a:lnTo>
                    <a:pt x="156095" y="520700"/>
                  </a:lnTo>
                  <a:lnTo>
                    <a:pt x="104063" y="520801"/>
                  </a:lnTo>
                  <a:lnTo>
                    <a:pt x="104063" y="635101"/>
                  </a:lnTo>
                  <a:lnTo>
                    <a:pt x="156095" y="635101"/>
                  </a:lnTo>
                  <a:lnTo>
                    <a:pt x="156095" y="571500"/>
                  </a:lnTo>
                  <a:lnTo>
                    <a:pt x="208140" y="571500"/>
                  </a:lnTo>
                  <a:lnTo>
                    <a:pt x="208140" y="635000"/>
                  </a:lnTo>
                  <a:lnTo>
                    <a:pt x="208140" y="685800"/>
                  </a:lnTo>
                  <a:lnTo>
                    <a:pt x="312216" y="685800"/>
                  </a:lnTo>
                  <a:lnTo>
                    <a:pt x="312216" y="635000"/>
                  </a:lnTo>
                  <a:close/>
                </a:path>
                <a:path w="1717675" h="889635">
                  <a:moveTo>
                    <a:pt x="364248" y="685901"/>
                  </a:moveTo>
                  <a:lnTo>
                    <a:pt x="260184" y="685901"/>
                  </a:lnTo>
                  <a:lnTo>
                    <a:pt x="260184" y="736701"/>
                  </a:lnTo>
                  <a:lnTo>
                    <a:pt x="364248" y="736701"/>
                  </a:lnTo>
                  <a:lnTo>
                    <a:pt x="364248" y="685901"/>
                  </a:lnTo>
                  <a:close/>
                </a:path>
                <a:path w="1717675" h="889635">
                  <a:moveTo>
                    <a:pt x="364248" y="469900"/>
                  </a:moveTo>
                  <a:lnTo>
                    <a:pt x="312216" y="469900"/>
                  </a:lnTo>
                  <a:lnTo>
                    <a:pt x="312216" y="419100"/>
                  </a:lnTo>
                  <a:lnTo>
                    <a:pt x="260184" y="419100"/>
                  </a:lnTo>
                  <a:lnTo>
                    <a:pt x="260184" y="469900"/>
                  </a:lnTo>
                  <a:lnTo>
                    <a:pt x="260184" y="520700"/>
                  </a:lnTo>
                  <a:lnTo>
                    <a:pt x="364248" y="520700"/>
                  </a:lnTo>
                  <a:lnTo>
                    <a:pt x="364248" y="469900"/>
                  </a:lnTo>
                  <a:close/>
                </a:path>
                <a:path w="1717675" h="889635">
                  <a:moveTo>
                    <a:pt x="468325" y="635000"/>
                  </a:moveTo>
                  <a:lnTo>
                    <a:pt x="416293" y="635000"/>
                  </a:lnTo>
                  <a:lnTo>
                    <a:pt x="416293" y="571500"/>
                  </a:lnTo>
                  <a:lnTo>
                    <a:pt x="364248" y="571500"/>
                  </a:lnTo>
                  <a:lnTo>
                    <a:pt x="364248" y="635000"/>
                  </a:lnTo>
                  <a:lnTo>
                    <a:pt x="364248" y="685800"/>
                  </a:lnTo>
                  <a:lnTo>
                    <a:pt x="468325" y="685800"/>
                  </a:lnTo>
                  <a:lnTo>
                    <a:pt x="468325" y="635000"/>
                  </a:lnTo>
                  <a:close/>
                </a:path>
                <a:path w="1717675" h="889635">
                  <a:moveTo>
                    <a:pt x="520357" y="520700"/>
                  </a:moveTo>
                  <a:lnTo>
                    <a:pt x="468325" y="520700"/>
                  </a:lnTo>
                  <a:lnTo>
                    <a:pt x="468325" y="419100"/>
                  </a:lnTo>
                  <a:lnTo>
                    <a:pt x="416293" y="419100"/>
                  </a:lnTo>
                  <a:lnTo>
                    <a:pt x="416293" y="520700"/>
                  </a:lnTo>
                  <a:lnTo>
                    <a:pt x="416293" y="571500"/>
                  </a:lnTo>
                  <a:lnTo>
                    <a:pt x="468325" y="571500"/>
                  </a:lnTo>
                  <a:lnTo>
                    <a:pt x="468325" y="635000"/>
                  </a:lnTo>
                  <a:lnTo>
                    <a:pt x="520357" y="635000"/>
                  </a:lnTo>
                  <a:lnTo>
                    <a:pt x="520357" y="571500"/>
                  </a:lnTo>
                  <a:lnTo>
                    <a:pt x="520357" y="520700"/>
                  </a:lnTo>
                  <a:close/>
                </a:path>
                <a:path w="1717675" h="889635">
                  <a:moveTo>
                    <a:pt x="572389" y="215900"/>
                  </a:moveTo>
                  <a:lnTo>
                    <a:pt x="520357" y="215900"/>
                  </a:lnTo>
                  <a:lnTo>
                    <a:pt x="520357" y="165100"/>
                  </a:lnTo>
                  <a:lnTo>
                    <a:pt x="468325" y="165100"/>
                  </a:lnTo>
                  <a:lnTo>
                    <a:pt x="468325" y="215900"/>
                  </a:lnTo>
                  <a:lnTo>
                    <a:pt x="468325" y="266700"/>
                  </a:lnTo>
                  <a:lnTo>
                    <a:pt x="520357" y="266700"/>
                  </a:lnTo>
                  <a:lnTo>
                    <a:pt x="520357" y="317500"/>
                  </a:lnTo>
                  <a:lnTo>
                    <a:pt x="468325" y="317500"/>
                  </a:lnTo>
                  <a:lnTo>
                    <a:pt x="468325" y="266700"/>
                  </a:lnTo>
                  <a:lnTo>
                    <a:pt x="416293" y="266700"/>
                  </a:lnTo>
                  <a:lnTo>
                    <a:pt x="416293" y="317500"/>
                  </a:lnTo>
                  <a:lnTo>
                    <a:pt x="416293" y="368300"/>
                  </a:lnTo>
                  <a:lnTo>
                    <a:pt x="468325" y="368300"/>
                  </a:lnTo>
                  <a:lnTo>
                    <a:pt x="468325" y="419100"/>
                  </a:lnTo>
                  <a:lnTo>
                    <a:pt x="520357" y="419100"/>
                  </a:lnTo>
                  <a:lnTo>
                    <a:pt x="520357" y="368300"/>
                  </a:lnTo>
                  <a:lnTo>
                    <a:pt x="572389" y="368300"/>
                  </a:lnTo>
                  <a:lnTo>
                    <a:pt x="572389" y="266700"/>
                  </a:lnTo>
                  <a:lnTo>
                    <a:pt x="572389" y="215900"/>
                  </a:lnTo>
                  <a:close/>
                </a:path>
                <a:path w="1717675" h="889635">
                  <a:moveTo>
                    <a:pt x="728510" y="571601"/>
                  </a:moveTo>
                  <a:lnTo>
                    <a:pt x="676478" y="571601"/>
                  </a:lnTo>
                  <a:lnTo>
                    <a:pt x="624433" y="571500"/>
                  </a:lnTo>
                  <a:lnTo>
                    <a:pt x="624433" y="520801"/>
                  </a:lnTo>
                  <a:lnTo>
                    <a:pt x="572401" y="520801"/>
                  </a:lnTo>
                  <a:lnTo>
                    <a:pt x="624433" y="520700"/>
                  </a:lnTo>
                  <a:lnTo>
                    <a:pt x="624433" y="368300"/>
                  </a:lnTo>
                  <a:lnTo>
                    <a:pt x="572389" y="368300"/>
                  </a:lnTo>
                  <a:lnTo>
                    <a:pt x="572389" y="520700"/>
                  </a:lnTo>
                  <a:lnTo>
                    <a:pt x="572389" y="571500"/>
                  </a:lnTo>
                  <a:lnTo>
                    <a:pt x="572389" y="635101"/>
                  </a:lnTo>
                  <a:lnTo>
                    <a:pt x="520357" y="635101"/>
                  </a:lnTo>
                  <a:lnTo>
                    <a:pt x="520357" y="685901"/>
                  </a:lnTo>
                  <a:lnTo>
                    <a:pt x="468325" y="685901"/>
                  </a:lnTo>
                  <a:lnTo>
                    <a:pt x="468325" y="787501"/>
                  </a:lnTo>
                  <a:lnTo>
                    <a:pt x="520357" y="787501"/>
                  </a:lnTo>
                  <a:lnTo>
                    <a:pt x="520357" y="736701"/>
                  </a:lnTo>
                  <a:lnTo>
                    <a:pt x="572389" y="736701"/>
                  </a:lnTo>
                  <a:lnTo>
                    <a:pt x="572389" y="685800"/>
                  </a:lnTo>
                  <a:lnTo>
                    <a:pt x="624433" y="685800"/>
                  </a:lnTo>
                  <a:lnTo>
                    <a:pt x="624433" y="787400"/>
                  </a:lnTo>
                  <a:lnTo>
                    <a:pt x="624433" y="838200"/>
                  </a:lnTo>
                  <a:lnTo>
                    <a:pt x="728510" y="838200"/>
                  </a:lnTo>
                  <a:lnTo>
                    <a:pt x="728510" y="787400"/>
                  </a:lnTo>
                  <a:lnTo>
                    <a:pt x="676478" y="787400"/>
                  </a:lnTo>
                  <a:lnTo>
                    <a:pt x="676478" y="685901"/>
                  </a:lnTo>
                  <a:lnTo>
                    <a:pt x="728510" y="685901"/>
                  </a:lnTo>
                  <a:lnTo>
                    <a:pt x="728510" y="571601"/>
                  </a:lnTo>
                  <a:close/>
                </a:path>
                <a:path w="1717675" h="889635">
                  <a:moveTo>
                    <a:pt x="832586" y="419100"/>
                  </a:moveTo>
                  <a:lnTo>
                    <a:pt x="780554" y="419100"/>
                  </a:lnTo>
                  <a:lnTo>
                    <a:pt x="780554" y="368300"/>
                  </a:lnTo>
                  <a:lnTo>
                    <a:pt x="728510" y="368300"/>
                  </a:lnTo>
                  <a:lnTo>
                    <a:pt x="728510" y="419100"/>
                  </a:lnTo>
                  <a:lnTo>
                    <a:pt x="728510" y="469900"/>
                  </a:lnTo>
                  <a:lnTo>
                    <a:pt x="780554" y="469900"/>
                  </a:lnTo>
                  <a:lnTo>
                    <a:pt x="780554" y="571500"/>
                  </a:lnTo>
                  <a:lnTo>
                    <a:pt x="832586" y="571500"/>
                  </a:lnTo>
                  <a:lnTo>
                    <a:pt x="832586" y="469900"/>
                  </a:lnTo>
                  <a:lnTo>
                    <a:pt x="832586" y="419100"/>
                  </a:lnTo>
                  <a:close/>
                </a:path>
                <a:path w="1717675" h="889635">
                  <a:moveTo>
                    <a:pt x="832599" y="838301"/>
                  </a:moveTo>
                  <a:lnTo>
                    <a:pt x="832586" y="889101"/>
                  </a:lnTo>
                  <a:lnTo>
                    <a:pt x="832599" y="838301"/>
                  </a:lnTo>
                  <a:close/>
                </a:path>
                <a:path w="1717675" h="889635">
                  <a:moveTo>
                    <a:pt x="988695" y="266801"/>
                  </a:moveTo>
                  <a:lnTo>
                    <a:pt x="936650" y="266801"/>
                  </a:lnTo>
                  <a:lnTo>
                    <a:pt x="936650" y="317500"/>
                  </a:lnTo>
                  <a:lnTo>
                    <a:pt x="884618" y="317500"/>
                  </a:lnTo>
                  <a:lnTo>
                    <a:pt x="884618" y="215900"/>
                  </a:lnTo>
                  <a:lnTo>
                    <a:pt x="832586" y="215900"/>
                  </a:lnTo>
                  <a:lnTo>
                    <a:pt x="832586" y="317500"/>
                  </a:lnTo>
                  <a:lnTo>
                    <a:pt x="832586" y="368300"/>
                  </a:lnTo>
                  <a:lnTo>
                    <a:pt x="936650" y="368300"/>
                  </a:lnTo>
                  <a:lnTo>
                    <a:pt x="988695" y="368401"/>
                  </a:lnTo>
                  <a:lnTo>
                    <a:pt x="988695" y="266801"/>
                  </a:lnTo>
                  <a:close/>
                </a:path>
                <a:path w="1717675" h="889635">
                  <a:moveTo>
                    <a:pt x="1040739" y="787400"/>
                  </a:moveTo>
                  <a:lnTo>
                    <a:pt x="988695" y="787400"/>
                  </a:lnTo>
                  <a:lnTo>
                    <a:pt x="988695" y="736600"/>
                  </a:lnTo>
                  <a:lnTo>
                    <a:pt x="936650" y="736600"/>
                  </a:lnTo>
                  <a:lnTo>
                    <a:pt x="936650" y="685800"/>
                  </a:lnTo>
                  <a:lnTo>
                    <a:pt x="884618" y="685800"/>
                  </a:lnTo>
                  <a:lnTo>
                    <a:pt x="884618" y="635101"/>
                  </a:lnTo>
                  <a:lnTo>
                    <a:pt x="936650" y="635101"/>
                  </a:lnTo>
                  <a:lnTo>
                    <a:pt x="936650" y="571601"/>
                  </a:lnTo>
                  <a:lnTo>
                    <a:pt x="988695" y="571601"/>
                  </a:lnTo>
                  <a:lnTo>
                    <a:pt x="988695" y="470001"/>
                  </a:lnTo>
                  <a:lnTo>
                    <a:pt x="936650" y="470001"/>
                  </a:lnTo>
                  <a:lnTo>
                    <a:pt x="884618" y="470001"/>
                  </a:lnTo>
                  <a:lnTo>
                    <a:pt x="884618" y="571500"/>
                  </a:lnTo>
                  <a:lnTo>
                    <a:pt x="832586" y="571500"/>
                  </a:lnTo>
                  <a:lnTo>
                    <a:pt x="832586" y="685800"/>
                  </a:lnTo>
                  <a:lnTo>
                    <a:pt x="832586" y="736600"/>
                  </a:lnTo>
                  <a:lnTo>
                    <a:pt x="884618" y="736600"/>
                  </a:lnTo>
                  <a:lnTo>
                    <a:pt x="884618" y="787400"/>
                  </a:lnTo>
                  <a:lnTo>
                    <a:pt x="884618" y="838200"/>
                  </a:lnTo>
                  <a:lnTo>
                    <a:pt x="884618" y="889000"/>
                  </a:lnTo>
                  <a:lnTo>
                    <a:pt x="936650" y="889000"/>
                  </a:lnTo>
                  <a:lnTo>
                    <a:pt x="936650" y="838200"/>
                  </a:lnTo>
                  <a:lnTo>
                    <a:pt x="1040739" y="838200"/>
                  </a:lnTo>
                  <a:lnTo>
                    <a:pt x="1040739" y="787400"/>
                  </a:lnTo>
                  <a:close/>
                </a:path>
                <a:path w="1717675" h="889635">
                  <a:moveTo>
                    <a:pt x="1092771" y="368401"/>
                  </a:moveTo>
                  <a:lnTo>
                    <a:pt x="1040739" y="368401"/>
                  </a:lnTo>
                  <a:lnTo>
                    <a:pt x="1040739" y="470001"/>
                  </a:lnTo>
                  <a:lnTo>
                    <a:pt x="1092771" y="470001"/>
                  </a:lnTo>
                  <a:lnTo>
                    <a:pt x="1092771" y="368401"/>
                  </a:lnTo>
                  <a:close/>
                </a:path>
                <a:path w="1717675" h="889635">
                  <a:moveTo>
                    <a:pt x="1196848" y="736701"/>
                  </a:moveTo>
                  <a:lnTo>
                    <a:pt x="1144816" y="736701"/>
                  </a:lnTo>
                  <a:lnTo>
                    <a:pt x="1144803" y="787400"/>
                  </a:lnTo>
                  <a:lnTo>
                    <a:pt x="1144803" y="889101"/>
                  </a:lnTo>
                  <a:lnTo>
                    <a:pt x="1196848" y="889101"/>
                  </a:lnTo>
                  <a:lnTo>
                    <a:pt x="1196848" y="736701"/>
                  </a:lnTo>
                  <a:close/>
                </a:path>
                <a:path w="1717675" h="889635">
                  <a:moveTo>
                    <a:pt x="1196848" y="266700"/>
                  </a:moveTo>
                  <a:lnTo>
                    <a:pt x="1144803" y="266700"/>
                  </a:lnTo>
                  <a:lnTo>
                    <a:pt x="1144803" y="317500"/>
                  </a:lnTo>
                  <a:lnTo>
                    <a:pt x="1144803" y="368300"/>
                  </a:lnTo>
                  <a:lnTo>
                    <a:pt x="1196848" y="368401"/>
                  </a:lnTo>
                  <a:lnTo>
                    <a:pt x="1196848" y="317601"/>
                  </a:lnTo>
                  <a:lnTo>
                    <a:pt x="1144816" y="317601"/>
                  </a:lnTo>
                  <a:lnTo>
                    <a:pt x="1196848" y="317500"/>
                  </a:lnTo>
                  <a:lnTo>
                    <a:pt x="1196848" y="266700"/>
                  </a:lnTo>
                  <a:close/>
                </a:path>
                <a:path w="1717675" h="889635">
                  <a:moveTo>
                    <a:pt x="1248879" y="635000"/>
                  </a:moveTo>
                  <a:lnTo>
                    <a:pt x="1196848" y="635000"/>
                  </a:lnTo>
                  <a:lnTo>
                    <a:pt x="1196848" y="571500"/>
                  </a:lnTo>
                  <a:lnTo>
                    <a:pt x="1144803" y="571500"/>
                  </a:lnTo>
                  <a:lnTo>
                    <a:pt x="1144803" y="635000"/>
                  </a:lnTo>
                  <a:lnTo>
                    <a:pt x="1092771" y="635000"/>
                  </a:lnTo>
                  <a:lnTo>
                    <a:pt x="1092771" y="571500"/>
                  </a:lnTo>
                  <a:lnTo>
                    <a:pt x="1040739" y="571500"/>
                  </a:lnTo>
                  <a:lnTo>
                    <a:pt x="988695" y="571601"/>
                  </a:lnTo>
                  <a:lnTo>
                    <a:pt x="988695" y="685901"/>
                  </a:lnTo>
                  <a:lnTo>
                    <a:pt x="1040739" y="685901"/>
                  </a:lnTo>
                  <a:lnTo>
                    <a:pt x="1144803" y="685800"/>
                  </a:lnTo>
                  <a:lnTo>
                    <a:pt x="1144803" y="736600"/>
                  </a:lnTo>
                  <a:lnTo>
                    <a:pt x="1248879" y="736600"/>
                  </a:lnTo>
                  <a:lnTo>
                    <a:pt x="1248879" y="635000"/>
                  </a:lnTo>
                  <a:close/>
                </a:path>
                <a:path w="1717675" h="889635">
                  <a:moveTo>
                    <a:pt x="1300911" y="736701"/>
                  </a:moveTo>
                  <a:lnTo>
                    <a:pt x="1248879" y="736701"/>
                  </a:lnTo>
                  <a:lnTo>
                    <a:pt x="1248879" y="889101"/>
                  </a:lnTo>
                  <a:lnTo>
                    <a:pt x="1300911" y="889101"/>
                  </a:lnTo>
                  <a:lnTo>
                    <a:pt x="1300911" y="736701"/>
                  </a:lnTo>
                  <a:close/>
                </a:path>
                <a:path w="1717675" h="889635">
                  <a:moveTo>
                    <a:pt x="1352969" y="368401"/>
                  </a:moveTo>
                  <a:lnTo>
                    <a:pt x="1300911" y="368401"/>
                  </a:lnTo>
                  <a:lnTo>
                    <a:pt x="1300911" y="470001"/>
                  </a:lnTo>
                  <a:lnTo>
                    <a:pt x="1352969" y="470001"/>
                  </a:lnTo>
                  <a:lnTo>
                    <a:pt x="1352969" y="368401"/>
                  </a:lnTo>
                  <a:close/>
                </a:path>
                <a:path w="1717675" h="889635">
                  <a:moveTo>
                    <a:pt x="1457020" y="571500"/>
                  </a:moveTo>
                  <a:lnTo>
                    <a:pt x="1404988" y="571500"/>
                  </a:lnTo>
                  <a:lnTo>
                    <a:pt x="1404988" y="520700"/>
                  </a:lnTo>
                  <a:lnTo>
                    <a:pt x="1352969" y="520700"/>
                  </a:lnTo>
                  <a:lnTo>
                    <a:pt x="1352969" y="571500"/>
                  </a:lnTo>
                  <a:lnTo>
                    <a:pt x="1352969" y="635000"/>
                  </a:lnTo>
                  <a:lnTo>
                    <a:pt x="1352969" y="685800"/>
                  </a:lnTo>
                  <a:lnTo>
                    <a:pt x="1404988" y="685800"/>
                  </a:lnTo>
                  <a:lnTo>
                    <a:pt x="1404988" y="635000"/>
                  </a:lnTo>
                  <a:lnTo>
                    <a:pt x="1457020" y="635000"/>
                  </a:lnTo>
                  <a:lnTo>
                    <a:pt x="1457020" y="571500"/>
                  </a:lnTo>
                  <a:close/>
                </a:path>
                <a:path w="1717675" h="889635">
                  <a:moveTo>
                    <a:pt x="1613141" y="838200"/>
                  </a:moveTo>
                  <a:lnTo>
                    <a:pt x="1561109" y="838200"/>
                  </a:lnTo>
                  <a:lnTo>
                    <a:pt x="1561109" y="685800"/>
                  </a:lnTo>
                  <a:lnTo>
                    <a:pt x="1509064" y="685800"/>
                  </a:lnTo>
                  <a:lnTo>
                    <a:pt x="1509064" y="787400"/>
                  </a:lnTo>
                  <a:lnTo>
                    <a:pt x="1457020" y="787400"/>
                  </a:lnTo>
                  <a:lnTo>
                    <a:pt x="1457020" y="736600"/>
                  </a:lnTo>
                  <a:lnTo>
                    <a:pt x="1404988" y="736600"/>
                  </a:lnTo>
                  <a:lnTo>
                    <a:pt x="1404988" y="787400"/>
                  </a:lnTo>
                  <a:lnTo>
                    <a:pt x="1404988" y="838200"/>
                  </a:lnTo>
                  <a:lnTo>
                    <a:pt x="1509064" y="838200"/>
                  </a:lnTo>
                  <a:lnTo>
                    <a:pt x="1509064" y="889000"/>
                  </a:lnTo>
                  <a:lnTo>
                    <a:pt x="1613141" y="889000"/>
                  </a:lnTo>
                  <a:lnTo>
                    <a:pt x="1613141" y="838200"/>
                  </a:lnTo>
                  <a:close/>
                </a:path>
                <a:path w="1717675" h="889635">
                  <a:moveTo>
                    <a:pt x="1665173" y="520700"/>
                  </a:moveTo>
                  <a:lnTo>
                    <a:pt x="1613141" y="520700"/>
                  </a:lnTo>
                  <a:lnTo>
                    <a:pt x="1613141" y="469900"/>
                  </a:lnTo>
                  <a:lnTo>
                    <a:pt x="1561109" y="469900"/>
                  </a:lnTo>
                  <a:lnTo>
                    <a:pt x="1561109" y="520700"/>
                  </a:lnTo>
                  <a:lnTo>
                    <a:pt x="1561109" y="571500"/>
                  </a:lnTo>
                  <a:lnTo>
                    <a:pt x="1613141" y="571500"/>
                  </a:lnTo>
                  <a:lnTo>
                    <a:pt x="1613141" y="685800"/>
                  </a:lnTo>
                  <a:lnTo>
                    <a:pt x="1665173" y="685800"/>
                  </a:lnTo>
                  <a:lnTo>
                    <a:pt x="1665173" y="571500"/>
                  </a:lnTo>
                  <a:lnTo>
                    <a:pt x="1665173" y="520700"/>
                  </a:lnTo>
                  <a:close/>
                </a:path>
                <a:path w="1717675" h="889635">
                  <a:moveTo>
                    <a:pt x="1717205" y="419100"/>
                  </a:moveTo>
                  <a:lnTo>
                    <a:pt x="1665173" y="419100"/>
                  </a:lnTo>
                  <a:lnTo>
                    <a:pt x="1665173" y="368300"/>
                  </a:lnTo>
                  <a:lnTo>
                    <a:pt x="1613141" y="368300"/>
                  </a:lnTo>
                  <a:lnTo>
                    <a:pt x="1613141" y="419100"/>
                  </a:lnTo>
                  <a:lnTo>
                    <a:pt x="1613141" y="469900"/>
                  </a:lnTo>
                  <a:lnTo>
                    <a:pt x="1717205" y="469900"/>
                  </a:lnTo>
                  <a:lnTo>
                    <a:pt x="1717205" y="419100"/>
                  </a:lnTo>
                  <a:close/>
                </a:path>
              </a:pathLst>
            </a:custGeom>
            <a:grpFill/>
          </p:spPr>
          <p:txBody>
            <a:bodyPr wrap="square" lIns="0" tIns="0" rIns="0" bIns="0" rtlCol="0"/>
            <a:lstStyle/>
            <a:p>
              <a:endParaRPr sz="1092"/>
            </a:p>
          </p:txBody>
        </p:sp>
        <p:sp>
          <p:nvSpPr>
            <p:cNvPr id="37" name="object 41">
              <a:extLst>
                <a:ext uri="{FF2B5EF4-FFF2-40B4-BE49-F238E27FC236}">
                  <a16:creationId xmlns:a16="http://schemas.microsoft.com/office/drawing/2014/main" id="{C9F0BCFF-5DD4-51A4-405E-EC0587D37F05}"/>
                </a:ext>
              </a:extLst>
            </p:cNvPr>
            <p:cNvSpPr/>
            <p:nvPr/>
          </p:nvSpPr>
          <p:spPr>
            <a:xfrm>
              <a:off x="10159746" y="4157186"/>
              <a:ext cx="1301115" cy="368935"/>
            </a:xfrm>
            <a:custGeom>
              <a:avLst/>
              <a:gdLst/>
              <a:ahLst/>
              <a:cxnLst/>
              <a:rect l="l" t="t" r="r" b="b"/>
              <a:pathLst>
                <a:path w="1301115" h="368935">
                  <a:moveTo>
                    <a:pt x="52031" y="50800"/>
                  </a:moveTo>
                  <a:lnTo>
                    <a:pt x="0" y="50800"/>
                  </a:lnTo>
                  <a:lnTo>
                    <a:pt x="0" y="317500"/>
                  </a:lnTo>
                  <a:lnTo>
                    <a:pt x="52031" y="317500"/>
                  </a:lnTo>
                  <a:lnTo>
                    <a:pt x="52031" y="50800"/>
                  </a:lnTo>
                  <a:close/>
                </a:path>
                <a:path w="1301115" h="368935">
                  <a:moveTo>
                    <a:pt x="364261" y="50901"/>
                  </a:moveTo>
                  <a:lnTo>
                    <a:pt x="312216" y="50901"/>
                  </a:lnTo>
                  <a:lnTo>
                    <a:pt x="312216" y="317601"/>
                  </a:lnTo>
                  <a:lnTo>
                    <a:pt x="364261" y="317601"/>
                  </a:lnTo>
                  <a:lnTo>
                    <a:pt x="364261" y="50901"/>
                  </a:lnTo>
                  <a:close/>
                </a:path>
                <a:path w="1301115" h="368935">
                  <a:moveTo>
                    <a:pt x="624433" y="216001"/>
                  </a:moveTo>
                  <a:lnTo>
                    <a:pt x="572389" y="216001"/>
                  </a:lnTo>
                  <a:lnTo>
                    <a:pt x="572389" y="317601"/>
                  </a:lnTo>
                  <a:lnTo>
                    <a:pt x="624433" y="317601"/>
                  </a:lnTo>
                  <a:lnTo>
                    <a:pt x="624433" y="216001"/>
                  </a:lnTo>
                  <a:close/>
                </a:path>
                <a:path w="1301115" h="368935">
                  <a:moveTo>
                    <a:pt x="780554" y="266700"/>
                  </a:moveTo>
                  <a:lnTo>
                    <a:pt x="728510" y="266700"/>
                  </a:lnTo>
                  <a:lnTo>
                    <a:pt x="728510" y="215900"/>
                  </a:lnTo>
                  <a:lnTo>
                    <a:pt x="676478" y="215900"/>
                  </a:lnTo>
                  <a:lnTo>
                    <a:pt x="676478" y="266700"/>
                  </a:lnTo>
                  <a:lnTo>
                    <a:pt x="676478" y="317500"/>
                  </a:lnTo>
                  <a:lnTo>
                    <a:pt x="728510" y="317500"/>
                  </a:lnTo>
                  <a:lnTo>
                    <a:pt x="728510" y="368300"/>
                  </a:lnTo>
                  <a:lnTo>
                    <a:pt x="780554" y="368300"/>
                  </a:lnTo>
                  <a:lnTo>
                    <a:pt x="780554" y="317500"/>
                  </a:lnTo>
                  <a:lnTo>
                    <a:pt x="780554" y="266700"/>
                  </a:lnTo>
                  <a:close/>
                </a:path>
                <a:path w="1301115" h="368935">
                  <a:moveTo>
                    <a:pt x="832599" y="266801"/>
                  </a:moveTo>
                  <a:lnTo>
                    <a:pt x="832586" y="317601"/>
                  </a:lnTo>
                  <a:lnTo>
                    <a:pt x="832599" y="266801"/>
                  </a:lnTo>
                  <a:close/>
                </a:path>
                <a:path w="1301115" h="368935">
                  <a:moveTo>
                    <a:pt x="884618" y="101600"/>
                  </a:moveTo>
                  <a:lnTo>
                    <a:pt x="832586" y="101600"/>
                  </a:lnTo>
                  <a:lnTo>
                    <a:pt x="832586" y="50800"/>
                  </a:lnTo>
                  <a:lnTo>
                    <a:pt x="780554" y="50800"/>
                  </a:lnTo>
                  <a:lnTo>
                    <a:pt x="780554" y="0"/>
                  </a:lnTo>
                  <a:lnTo>
                    <a:pt x="728510" y="0"/>
                  </a:lnTo>
                  <a:lnTo>
                    <a:pt x="676478" y="101"/>
                  </a:lnTo>
                  <a:lnTo>
                    <a:pt x="624433" y="101"/>
                  </a:lnTo>
                  <a:lnTo>
                    <a:pt x="624433" y="50800"/>
                  </a:lnTo>
                  <a:lnTo>
                    <a:pt x="572389" y="50800"/>
                  </a:lnTo>
                  <a:lnTo>
                    <a:pt x="572389" y="0"/>
                  </a:lnTo>
                  <a:lnTo>
                    <a:pt x="520357" y="0"/>
                  </a:lnTo>
                  <a:lnTo>
                    <a:pt x="468325" y="101"/>
                  </a:lnTo>
                  <a:lnTo>
                    <a:pt x="468325" y="50901"/>
                  </a:lnTo>
                  <a:lnTo>
                    <a:pt x="416293" y="50901"/>
                  </a:lnTo>
                  <a:lnTo>
                    <a:pt x="416293" y="165201"/>
                  </a:lnTo>
                  <a:lnTo>
                    <a:pt x="468325" y="165201"/>
                  </a:lnTo>
                  <a:lnTo>
                    <a:pt x="520357" y="165201"/>
                  </a:lnTo>
                  <a:lnTo>
                    <a:pt x="520357" y="215900"/>
                  </a:lnTo>
                  <a:lnTo>
                    <a:pt x="572389" y="215900"/>
                  </a:lnTo>
                  <a:lnTo>
                    <a:pt x="572389" y="101600"/>
                  </a:lnTo>
                  <a:lnTo>
                    <a:pt x="624433" y="101600"/>
                  </a:lnTo>
                  <a:lnTo>
                    <a:pt x="624433" y="165201"/>
                  </a:lnTo>
                  <a:lnTo>
                    <a:pt x="676478" y="165201"/>
                  </a:lnTo>
                  <a:lnTo>
                    <a:pt x="676478" y="101701"/>
                  </a:lnTo>
                  <a:lnTo>
                    <a:pt x="728510" y="101701"/>
                  </a:lnTo>
                  <a:lnTo>
                    <a:pt x="728510" y="165100"/>
                  </a:lnTo>
                  <a:lnTo>
                    <a:pt x="728510" y="215900"/>
                  </a:lnTo>
                  <a:lnTo>
                    <a:pt x="832586" y="215900"/>
                  </a:lnTo>
                  <a:lnTo>
                    <a:pt x="832586" y="165100"/>
                  </a:lnTo>
                  <a:lnTo>
                    <a:pt x="884618" y="165100"/>
                  </a:lnTo>
                  <a:lnTo>
                    <a:pt x="884618" y="101600"/>
                  </a:lnTo>
                  <a:close/>
                </a:path>
                <a:path w="1301115" h="368935">
                  <a:moveTo>
                    <a:pt x="988695" y="101701"/>
                  </a:moveTo>
                  <a:lnTo>
                    <a:pt x="936650" y="101701"/>
                  </a:lnTo>
                  <a:lnTo>
                    <a:pt x="936650" y="216001"/>
                  </a:lnTo>
                  <a:lnTo>
                    <a:pt x="884618" y="216001"/>
                  </a:lnTo>
                  <a:lnTo>
                    <a:pt x="884618" y="317601"/>
                  </a:lnTo>
                  <a:lnTo>
                    <a:pt x="936650" y="317601"/>
                  </a:lnTo>
                  <a:lnTo>
                    <a:pt x="936650" y="266801"/>
                  </a:lnTo>
                  <a:lnTo>
                    <a:pt x="988695" y="266801"/>
                  </a:lnTo>
                  <a:lnTo>
                    <a:pt x="988695" y="101701"/>
                  </a:lnTo>
                  <a:close/>
                </a:path>
                <a:path w="1301115" h="368935">
                  <a:moveTo>
                    <a:pt x="1248879" y="50901"/>
                  </a:moveTo>
                  <a:lnTo>
                    <a:pt x="1196848" y="50901"/>
                  </a:lnTo>
                  <a:lnTo>
                    <a:pt x="1196848" y="101701"/>
                  </a:lnTo>
                  <a:lnTo>
                    <a:pt x="1144803" y="101701"/>
                  </a:lnTo>
                  <a:lnTo>
                    <a:pt x="1144803" y="165201"/>
                  </a:lnTo>
                  <a:lnTo>
                    <a:pt x="1092771" y="165201"/>
                  </a:lnTo>
                  <a:lnTo>
                    <a:pt x="1040739" y="165201"/>
                  </a:lnTo>
                  <a:lnTo>
                    <a:pt x="1040739" y="368401"/>
                  </a:lnTo>
                  <a:lnTo>
                    <a:pt x="1092771" y="368401"/>
                  </a:lnTo>
                  <a:lnTo>
                    <a:pt x="1092771" y="266801"/>
                  </a:lnTo>
                  <a:lnTo>
                    <a:pt x="1144803" y="266801"/>
                  </a:lnTo>
                  <a:lnTo>
                    <a:pt x="1196848" y="266801"/>
                  </a:lnTo>
                  <a:lnTo>
                    <a:pt x="1196848" y="165201"/>
                  </a:lnTo>
                  <a:lnTo>
                    <a:pt x="1248879" y="165201"/>
                  </a:lnTo>
                  <a:lnTo>
                    <a:pt x="1248879" y="50901"/>
                  </a:lnTo>
                  <a:close/>
                </a:path>
                <a:path w="1301115" h="368935">
                  <a:moveTo>
                    <a:pt x="1300911" y="216001"/>
                  </a:moveTo>
                  <a:lnTo>
                    <a:pt x="1248879" y="216001"/>
                  </a:lnTo>
                  <a:lnTo>
                    <a:pt x="1248879" y="368401"/>
                  </a:lnTo>
                  <a:lnTo>
                    <a:pt x="1300911" y="368401"/>
                  </a:lnTo>
                  <a:lnTo>
                    <a:pt x="1300911" y="216001"/>
                  </a:lnTo>
                  <a:close/>
                </a:path>
              </a:pathLst>
            </a:custGeom>
            <a:grpFill/>
          </p:spPr>
          <p:txBody>
            <a:bodyPr wrap="square" lIns="0" tIns="0" rIns="0" bIns="0" rtlCol="0"/>
            <a:lstStyle/>
            <a:p>
              <a:endParaRPr sz="1092"/>
            </a:p>
          </p:txBody>
        </p:sp>
      </p:grpSp>
      <p:sp>
        <p:nvSpPr>
          <p:cNvPr id="38" name="object 42">
            <a:extLst>
              <a:ext uri="{FF2B5EF4-FFF2-40B4-BE49-F238E27FC236}">
                <a16:creationId xmlns:a16="http://schemas.microsoft.com/office/drawing/2014/main" id="{66ACE169-E763-1C33-1AA6-963DE9B002A1}"/>
              </a:ext>
            </a:extLst>
          </p:cNvPr>
          <p:cNvSpPr/>
          <p:nvPr userDrawn="1"/>
        </p:nvSpPr>
        <p:spPr>
          <a:xfrm>
            <a:off x="9125907" y="3328380"/>
            <a:ext cx="94726" cy="92415"/>
          </a:xfrm>
          <a:custGeom>
            <a:avLst/>
            <a:gdLst/>
            <a:ahLst/>
            <a:cxnLst/>
            <a:rect l="l" t="t" r="r" b="b"/>
            <a:pathLst>
              <a:path w="156209" h="152400">
                <a:moveTo>
                  <a:pt x="156110" y="0"/>
                </a:moveTo>
                <a:lnTo>
                  <a:pt x="0" y="0"/>
                </a:lnTo>
                <a:lnTo>
                  <a:pt x="0" y="152400"/>
                </a:lnTo>
                <a:lnTo>
                  <a:pt x="156110" y="152400"/>
                </a:lnTo>
                <a:lnTo>
                  <a:pt x="156110" y="0"/>
                </a:lnTo>
                <a:close/>
              </a:path>
            </a:pathLst>
          </a:custGeom>
          <a:solidFill>
            <a:schemeClr val="tx1"/>
          </a:solidFill>
        </p:spPr>
        <p:txBody>
          <a:bodyPr wrap="square" lIns="0" tIns="0" rIns="0" bIns="0" rtlCol="0"/>
          <a:lstStyle/>
          <a:p>
            <a:endParaRPr sz="1092"/>
          </a:p>
        </p:txBody>
      </p:sp>
      <p:sp>
        <p:nvSpPr>
          <p:cNvPr id="39" name="object 43">
            <a:extLst>
              <a:ext uri="{FF2B5EF4-FFF2-40B4-BE49-F238E27FC236}">
                <a16:creationId xmlns:a16="http://schemas.microsoft.com/office/drawing/2014/main" id="{F7D94704-5EA8-9CEF-23D1-42548AB34C59}"/>
              </a:ext>
            </a:extLst>
          </p:cNvPr>
          <p:cNvSpPr/>
          <p:nvPr userDrawn="1"/>
        </p:nvSpPr>
        <p:spPr>
          <a:xfrm>
            <a:off x="9062798" y="2820095"/>
            <a:ext cx="31575" cy="38506"/>
          </a:xfrm>
          <a:custGeom>
            <a:avLst/>
            <a:gdLst/>
            <a:ahLst/>
            <a:cxnLst/>
            <a:rect l="l" t="t" r="r" b="b"/>
            <a:pathLst>
              <a:path w="52069" h="63500">
                <a:moveTo>
                  <a:pt x="52040" y="0"/>
                </a:moveTo>
                <a:lnTo>
                  <a:pt x="0" y="0"/>
                </a:lnTo>
                <a:lnTo>
                  <a:pt x="0" y="63500"/>
                </a:lnTo>
                <a:lnTo>
                  <a:pt x="52040" y="63500"/>
                </a:lnTo>
                <a:lnTo>
                  <a:pt x="52040" y="0"/>
                </a:lnTo>
                <a:close/>
              </a:path>
            </a:pathLst>
          </a:custGeom>
          <a:solidFill>
            <a:srgbClr val="FFFFFF"/>
          </a:solidFill>
        </p:spPr>
        <p:txBody>
          <a:bodyPr wrap="square" lIns="0" tIns="0" rIns="0" bIns="0" rtlCol="0"/>
          <a:lstStyle/>
          <a:p>
            <a:endParaRPr sz="1092"/>
          </a:p>
        </p:txBody>
      </p:sp>
      <p:sp>
        <p:nvSpPr>
          <p:cNvPr id="40" name="object 44">
            <a:extLst>
              <a:ext uri="{FF2B5EF4-FFF2-40B4-BE49-F238E27FC236}">
                <a16:creationId xmlns:a16="http://schemas.microsoft.com/office/drawing/2014/main" id="{94A5C87E-78FC-55D1-88FB-C5E2A9EE05FE}"/>
              </a:ext>
            </a:extLst>
          </p:cNvPr>
          <p:cNvSpPr/>
          <p:nvPr userDrawn="1"/>
        </p:nvSpPr>
        <p:spPr>
          <a:xfrm>
            <a:off x="9125907" y="2504342"/>
            <a:ext cx="94726" cy="100117"/>
          </a:xfrm>
          <a:custGeom>
            <a:avLst/>
            <a:gdLst/>
            <a:ahLst/>
            <a:cxnLst/>
            <a:rect l="l" t="t" r="r" b="b"/>
            <a:pathLst>
              <a:path w="156209" h="165100">
                <a:moveTo>
                  <a:pt x="156110" y="0"/>
                </a:moveTo>
                <a:lnTo>
                  <a:pt x="0" y="0"/>
                </a:lnTo>
                <a:lnTo>
                  <a:pt x="0" y="165100"/>
                </a:lnTo>
                <a:lnTo>
                  <a:pt x="156110" y="165100"/>
                </a:lnTo>
                <a:lnTo>
                  <a:pt x="156110" y="0"/>
                </a:lnTo>
                <a:close/>
              </a:path>
            </a:pathLst>
          </a:custGeom>
          <a:solidFill>
            <a:schemeClr val="tx1"/>
          </a:solidFill>
        </p:spPr>
        <p:txBody>
          <a:bodyPr wrap="square" lIns="0" tIns="0" rIns="0" bIns="0" rtlCol="0"/>
          <a:lstStyle/>
          <a:p>
            <a:endParaRPr sz="1092"/>
          </a:p>
        </p:txBody>
      </p:sp>
      <p:sp>
        <p:nvSpPr>
          <p:cNvPr id="41" name="object 45">
            <a:extLst>
              <a:ext uri="{FF2B5EF4-FFF2-40B4-BE49-F238E27FC236}">
                <a16:creationId xmlns:a16="http://schemas.microsoft.com/office/drawing/2014/main" id="{D7A55DD4-FA98-190C-E9FC-86F68C198D2C}"/>
              </a:ext>
            </a:extLst>
          </p:cNvPr>
          <p:cNvSpPr/>
          <p:nvPr userDrawn="1"/>
        </p:nvSpPr>
        <p:spPr>
          <a:xfrm>
            <a:off x="9062789" y="3266713"/>
            <a:ext cx="221027" cy="215636"/>
          </a:xfrm>
          <a:custGeom>
            <a:avLst/>
            <a:gdLst/>
            <a:ahLst/>
            <a:cxnLst/>
            <a:rect l="l" t="t" r="r" b="b"/>
            <a:pathLst>
              <a:path w="364490" h="355600">
                <a:moveTo>
                  <a:pt x="364274" y="0"/>
                </a:moveTo>
                <a:lnTo>
                  <a:pt x="12" y="0"/>
                </a:lnTo>
                <a:lnTo>
                  <a:pt x="12" y="50800"/>
                </a:lnTo>
                <a:lnTo>
                  <a:pt x="0" y="304800"/>
                </a:lnTo>
                <a:lnTo>
                  <a:pt x="12" y="355600"/>
                </a:lnTo>
                <a:lnTo>
                  <a:pt x="364274" y="355600"/>
                </a:lnTo>
                <a:lnTo>
                  <a:pt x="364274" y="304901"/>
                </a:lnTo>
                <a:lnTo>
                  <a:pt x="364274" y="50901"/>
                </a:lnTo>
                <a:lnTo>
                  <a:pt x="312229" y="50901"/>
                </a:lnTo>
                <a:lnTo>
                  <a:pt x="312229" y="304800"/>
                </a:lnTo>
                <a:lnTo>
                  <a:pt x="52057" y="304800"/>
                </a:lnTo>
                <a:lnTo>
                  <a:pt x="52057" y="50800"/>
                </a:lnTo>
                <a:lnTo>
                  <a:pt x="364274" y="50800"/>
                </a:lnTo>
                <a:lnTo>
                  <a:pt x="364274" y="0"/>
                </a:lnTo>
                <a:close/>
              </a:path>
            </a:pathLst>
          </a:custGeom>
          <a:solidFill>
            <a:schemeClr val="tx1"/>
          </a:solidFill>
        </p:spPr>
        <p:txBody>
          <a:bodyPr wrap="square" lIns="0" tIns="0" rIns="0" bIns="0" rtlCol="0"/>
          <a:lstStyle/>
          <a:p>
            <a:endParaRPr sz="1092"/>
          </a:p>
        </p:txBody>
      </p:sp>
      <p:grpSp>
        <p:nvGrpSpPr>
          <p:cNvPr id="42" name="object 46">
            <a:extLst>
              <a:ext uri="{FF2B5EF4-FFF2-40B4-BE49-F238E27FC236}">
                <a16:creationId xmlns:a16="http://schemas.microsoft.com/office/drawing/2014/main" id="{46386CFE-4999-2AB6-2272-82A87138C679}"/>
              </a:ext>
            </a:extLst>
          </p:cNvPr>
          <p:cNvGrpSpPr/>
          <p:nvPr userDrawn="1"/>
        </p:nvGrpSpPr>
        <p:grpSpPr>
          <a:xfrm>
            <a:off x="9062793" y="2442676"/>
            <a:ext cx="1041600" cy="1040059"/>
            <a:chOff x="15391657" y="4157186"/>
            <a:chExt cx="1717675" cy="1715135"/>
          </a:xfrm>
          <a:solidFill>
            <a:schemeClr val="tx1"/>
          </a:solidFill>
        </p:grpSpPr>
        <p:sp>
          <p:nvSpPr>
            <p:cNvPr id="43" name="object 47">
              <a:extLst>
                <a:ext uri="{FF2B5EF4-FFF2-40B4-BE49-F238E27FC236}">
                  <a16:creationId xmlns:a16="http://schemas.microsoft.com/office/drawing/2014/main" id="{65A88CCA-25B7-8DEA-5464-167A3EE91CA5}"/>
                </a:ext>
              </a:extLst>
            </p:cNvPr>
            <p:cNvSpPr/>
            <p:nvPr/>
          </p:nvSpPr>
          <p:spPr>
            <a:xfrm>
              <a:off x="15443709" y="4944687"/>
              <a:ext cx="1665605" cy="927100"/>
            </a:xfrm>
            <a:custGeom>
              <a:avLst/>
              <a:gdLst/>
              <a:ahLst/>
              <a:cxnLst/>
              <a:rect l="l" t="t" r="r" b="b"/>
              <a:pathLst>
                <a:path w="1665605" h="927100">
                  <a:moveTo>
                    <a:pt x="52019" y="469900"/>
                  </a:moveTo>
                  <a:lnTo>
                    <a:pt x="0" y="469900"/>
                  </a:lnTo>
                  <a:lnTo>
                    <a:pt x="0" y="520700"/>
                  </a:lnTo>
                  <a:lnTo>
                    <a:pt x="52019" y="520700"/>
                  </a:lnTo>
                  <a:lnTo>
                    <a:pt x="52019" y="469900"/>
                  </a:lnTo>
                  <a:close/>
                </a:path>
                <a:path w="1665605" h="927100">
                  <a:moveTo>
                    <a:pt x="104063" y="419100"/>
                  </a:moveTo>
                  <a:lnTo>
                    <a:pt x="52019" y="419100"/>
                  </a:lnTo>
                  <a:lnTo>
                    <a:pt x="52019" y="469900"/>
                  </a:lnTo>
                  <a:lnTo>
                    <a:pt x="104063" y="469900"/>
                  </a:lnTo>
                  <a:lnTo>
                    <a:pt x="104063" y="419100"/>
                  </a:lnTo>
                  <a:close/>
                </a:path>
                <a:path w="1665605" h="927100">
                  <a:moveTo>
                    <a:pt x="104063" y="0"/>
                  </a:moveTo>
                  <a:lnTo>
                    <a:pt x="52019" y="0"/>
                  </a:lnTo>
                  <a:lnTo>
                    <a:pt x="52019" y="355600"/>
                  </a:lnTo>
                  <a:lnTo>
                    <a:pt x="104063" y="355600"/>
                  </a:lnTo>
                  <a:lnTo>
                    <a:pt x="104063" y="0"/>
                  </a:lnTo>
                  <a:close/>
                </a:path>
                <a:path w="1665605" h="927100">
                  <a:moveTo>
                    <a:pt x="156108" y="469900"/>
                  </a:moveTo>
                  <a:lnTo>
                    <a:pt x="104063" y="469900"/>
                  </a:lnTo>
                  <a:lnTo>
                    <a:pt x="104063" y="520700"/>
                  </a:lnTo>
                  <a:lnTo>
                    <a:pt x="156108" y="520700"/>
                  </a:lnTo>
                  <a:lnTo>
                    <a:pt x="156108" y="469900"/>
                  </a:lnTo>
                  <a:close/>
                </a:path>
                <a:path w="1665605" h="927100">
                  <a:moveTo>
                    <a:pt x="312216" y="254000"/>
                  </a:moveTo>
                  <a:lnTo>
                    <a:pt x="260172" y="254000"/>
                  </a:lnTo>
                  <a:lnTo>
                    <a:pt x="208140" y="254000"/>
                  </a:lnTo>
                  <a:lnTo>
                    <a:pt x="208140" y="304800"/>
                  </a:lnTo>
                  <a:lnTo>
                    <a:pt x="260172" y="304800"/>
                  </a:lnTo>
                  <a:lnTo>
                    <a:pt x="312216" y="304800"/>
                  </a:lnTo>
                  <a:lnTo>
                    <a:pt x="312216" y="254000"/>
                  </a:lnTo>
                  <a:close/>
                </a:path>
                <a:path w="1665605" h="927100">
                  <a:moveTo>
                    <a:pt x="364261" y="469900"/>
                  </a:moveTo>
                  <a:lnTo>
                    <a:pt x="312216" y="469900"/>
                  </a:lnTo>
                  <a:lnTo>
                    <a:pt x="260172" y="469900"/>
                  </a:lnTo>
                  <a:lnTo>
                    <a:pt x="260172" y="520700"/>
                  </a:lnTo>
                  <a:lnTo>
                    <a:pt x="312216" y="520700"/>
                  </a:lnTo>
                  <a:lnTo>
                    <a:pt x="364261" y="520700"/>
                  </a:lnTo>
                  <a:lnTo>
                    <a:pt x="364261" y="469900"/>
                  </a:lnTo>
                  <a:close/>
                </a:path>
                <a:path w="1665605" h="927100">
                  <a:moveTo>
                    <a:pt x="416280" y="825500"/>
                  </a:moveTo>
                  <a:lnTo>
                    <a:pt x="364261" y="825500"/>
                  </a:lnTo>
                  <a:lnTo>
                    <a:pt x="364261" y="927100"/>
                  </a:lnTo>
                  <a:lnTo>
                    <a:pt x="416280" y="927100"/>
                  </a:lnTo>
                  <a:lnTo>
                    <a:pt x="416280" y="825500"/>
                  </a:lnTo>
                  <a:close/>
                </a:path>
                <a:path w="1665605" h="927100">
                  <a:moveTo>
                    <a:pt x="416280" y="355600"/>
                  </a:moveTo>
                  <a:lnTo>
                    <a:pt x="364261" y="355600"/>
                  </a:lnTo>
                  <a:lnTo>
                    <a:pt x="312216" y="355600"/>
                  </a:lnTo>
                  <a:lnTo>
                    <a:pt x="260172" y="355600"/>
                  </a:lnTo>
                  <a:lnTo>
                    <a:pt x="260172" y="419100"/>
                  </a:lnTo>
                  <a:lnTo>
                    <a:pt x="312216" y="419100"/>
                  </a:lnTo>
                  <a:lnTo>
                    <a:pt x="364261" y="419100"/>
                  </a:lnTo>
                  <a:lnTo>
                    <a:pt x="416280" y="419100"/>
                  </a:lnTo>
                  <a:lnTo>
                    <a:pt x="416280" y="355600"/>
                  </a:lnTo>
                  <a:close/>
                </a:path>
                <a:path w="1665605" h="927100">
                  <a:moveTo>
                    <a:pt x="520357" y="673100"/>
                  </a:moveTo>
                  <a:lnTo>
                    <a:pt x="468325" y="673100"/>
                  </a:lnTo>
                  <a:lnTo>
                    <a:pt x="416280" y="673100"/>
                  </a:lnTo>
                  <a:lnTo>
                    <a:pt x="416280" y="825500"/>
                  </a:lnTo>
                  <a:lnTo>
                    <a:pt x="468325" y="825500"/>
                  </a:lnTo>
                  <a:lnTo>
                    <a:pt x="468325" y="876300"/>
                  </a:lnTo>
                  <a:lnTo>
                    <a:pt x="520357" y="876300"/>
                  </a:lnTo>
                  <a:lnTo>
                    <a:pt x="520357" y="774700"/>
                  </a:lnTo>
                  <a:lnTo>
                    <a:pt x="468325" y="774700"/>
                  </a:lnTo>
                  <a:lnTo>
                    <a:pt x="468325" y="723900"/>
                  </a:lnTo>
                  <a:lnTo>
                    <a:pt x="520357" y="723900"/>
                  </a:lnTo>
                  <a:lnTo>
                    <a:pt x="520357" y="673100"/>
                  </a:lnTo>
                  <a:close/>
                </a:path>
                <a:path w="1665605" h="927100">
                  <a:moveTo>
                    <a:pt x="520357" y="254000"/>
                  </a:moveTo>
                  <a:lnTo>
                    <a:pt x="468325" y="254000"/>
                  </a:lnTo>
                  <a:lnTo>
                    <a:pt x="468325" y="152400"/>
                  </a:lnTo>
                  <a:lnTo>
                    <a:pt x="416280" y="152400"/>
                  </a:lnTo>
                  <a:lnTo>
                    <a:pt x="416280" y="304800"/>
                  </a:lnTo>
                  <a:lnTo>
                    <a:pt x="468325" y="304800"/>
                  </a:lnTo>
                  <a:lnTo>
                    <a:pt x="468325" y="355600"/>
                  </a:lnTo>
                  <a:lnTo>
                    <a:pt x="520357" y="355600"/>
                  </a:lnTo>
                  <a:lnTo>
                    <a:pt x="520357" y="254000"/>
                  </a:lnTo>
                  <a:close/>
                </a:path>
                <a:path w="1665605" h="927100">
                  <a:moveTo>
                    <a:pt x="572389" y="622198"/>
                  </a:moveTo>
                  <a:lnTo>
                    <a:pt x="520357" y="622198"/>
                  </a:lnTo>
                  <a:lnTo>
                    <a:pt x="520357" y="672998"/>
                  </a:lnTo>
                  <a:lnTo>
                    <a:pt x="572389" y="672998"/>
                  </a:lnTo>
                  <a:lnTo>
                    <a:pt x="572389" y="622198"/>
                  </a:lnTo>
                  <a:close/>
                </a:path>
                <a:path w="1665605" h="927100">
                  <a:moveTo>
                    <a:pt x="572389" y="419100"/>
                  </a:moveTo>
                  <a:lnTo>
                    <a:pt x="520357" y="419100"/>
                  </a:lnTo>
                  <a:lnTo>
                    <a:pt x="520357" y="469900"/>
                  </a:lnTo>
                  <a:lnTo>
                    <a:pt x="468325" y="469900"/>
                  </a:lnTo>
                  <a:lnTo>
                    <a:pt x="468325" y="520700"/>
                  </a:lnTo>
                  <a:lnTo>
                    <a:pt x="520357" y="520700"/>
                  </a:lnTo>
                  <a:lnTo>
                    <a:pt x="520357" y="571500"/>
                  </a:lnTo>
                  <a:lnTo>
                    <a:pt x="572389" y="571500"/>
                  </a:lnTo>
                  <a:lnTo>
                    <a:pt x="572389" y="520700"/>
                  </a:lnTo>
                  <a:lnTo>
                    <a:pt x="520369" y="520700"/>
                  </a:lnTo>
                  <a:lnTo>
                    <a:pt x="520369" y="469900"/>
                  </a:lnTo>
                  <a:lnTo>
                    <a:pt x="572389" y="469900"/>
                  </a:lnTo>
                  <a:lnTo>
                    <a:pt x="572389" y="419100"/>
                  </a:lnTo>
                  <a:close/>
                </a:path>
                <a:path w="1665605" h="927100">
                  <a:moveTo>
                    <a:pt x="572389" y="203200"/>
                  </a:moveTo>
                  <a:lnTo>
                    <a:pt x="520357" y="203200"/>
                  </a:lnTo>
                  <a:lnTo>
                    <a:pt x="520357" y="254000"/>
                  </a:lnTo>
                  <a:lnTo>
                    <a:pt x="572389" y="254000"/>
                  </a:lnTo>
                  <a:lnTo>
                    <a:pt x="572389" y="203200"/>
                  </a:lnTo>
                  <a:close/>
                </a:path>
                <a:path w="1665605" h="927100">
                  <a:moveTo>
                    <a:pt x="624420" y="469900"/>
                  </a:moveTo>
                  <a:lnTo>
                    <a:pt x="572389" y="469900"/>
                  </a:lnTo>
                  <a:lnTo>
                    <a:pt x="572389" y="520700"/>
                  </a:lnTo>
                  <a:lnTo>
                    <a:pt x="624420" y="520700"/>
                  </a:lnTo>
                  <a:lnTo>
                    <a:pt x="624420" y="469900"/>
                  </a:lnTo>
                  <a:close/>
                </a:path>
                <a:path w="1665605" h="927100">
                  <a:moveTo>
                    <a:pt x="676478" y="419100"/>
                  </a:moveTo>
                  <a:lnTo>
                    <a:pt x="624433" y="419100"/>
                  </a:lnTo>
                  <a:lnTo>
                    <a:pt x="624433" y="469900"/>
                  </a:lnTo>
                  <a:lnTo>
                    <a:pt x="676478" y="469900"/>
                  </a:lnTo>
                  <a:lnTo>
                    <a:pt x="676478" y="419100"/>
                  </a:lnTo>
                  <a:close/>
                </a:path>
                <a:path w="1665605" h="927100">
                  <a:moveTo>
                    <a:pt x="676478" y="254000"/>
                  </a:moveTo>
                  <a:lnTo>
                    <a:pt x="624433" y="254000"/>
                  </a:lnTo>
                  <a:lnTo>
                    <a:pt x="624433" y="304800"/>
                  </a:lnTo>
                  <a:lnTo>
                    <a:pt x="676478" y="304800"/>
                  </a:lnTo>
                  <a:lnTo>
                    <a:pt x="676478" y="254000"/>
                  </a:lnTo>
                  <a:close/>
                </a:path>
                <a:path w="1665605" h="927100">
                  <a:moveTo>
                    <a:pt x="780542" y="419100"/>
                  </a:moveTo>
                  <a:lnTo>
                    <a:pt x="728510" y="419100"/>
                  </a:lnTo>
                  <a:lnTo>
                    <a:pt x="728510" y="469900"/>
                  </a:lnTo>
                  <a:lnTo>
                    <a:pt x="676478" y="469900"/>
                  </a:lnTo>
                  <a:lnTo>
                    <a:pt x="676478" y="673100"/>
                  </a:lnTo>
                  <a:lnTo>
                    <a:pt x="728510" y="673100"/>
                  </a:lnTo>
                  <a:lnTo>
                    <a:pt x="728510" y="571500"/>
                  </a:lnTo>
                  <a:lnTo>
                    <a:pt x="780542" y="571500"/>
                  </a:lnTo>
                  <a:lnTo>
                    <a:pt x="780542" y="419100"/>
                  </a:lnTo>
                  <a:close/>
                </a:path>
                <a:path w="1665605" h="927100">
                  <a:moveTo>
                    <a:pt x="832586" y="355600"/>
                  </a:moveTo>
                  <a:lnTo>
                    <a:pt x="780542" y="355600"/>
                  </a:lnTo>
                  <a:lnTo>
                    <a:pt x="780542" y="419100"/>
                  </a:lnTo>
                  <a:lnTo>
                    <a:pt x="832586" y="419100"/>
                  </a:lnTo>
                  <a:lnTo>
                    <a:pt x="832586" y="355600"/>
                  </a:lnTo>
                  <a:close/>
                </a:path>
                <a:path w="1665605" h="927100">
                  <a:moveTo>
                    <a:pt x="884618" y="876300"/>
                  </a:moveTo>
                  <a:lnTo>
                    <a:pt x="832586" y="876300"/>
                  </a:lnTo>
                  <a:lnTo>
                    <a:pt x="780542" y="876300"/>
                  </a:lnTo>
                  <a:lnTo>
                    <a:pt x="728510" y="876300"/>
                  </a:lnTo>
                  <a:lnTo>
                    <a:pt x="728510" y="927100"/>
                  </a:lnTo>
                  <a:lnTo>
                    <a:pt x="780542" y="927100"/>
                  </a:lnTo>
                  <a:lnTo>
                    <a:pt x="832586" y="927100"/>
                  </a:lnTo>
                  <a:lnTo>
                    <a:pt x="884618" y="927100"/>
                  </a:lnTo>
                  <a:lnTo>
                    <a:pt x="884618" y="876300"/>
                  </a:lnTo>
                  <a:close/>
                </a:path>
                <a:path w="1665605" h="927100">
                  <a:moveTo>
                    <a:pt x="936650" y="622300"/>
                  </a:moveTo>
                  <a:lnTo>
                    <a:pt x="884618" y="622300"/>
                  </a:lnTo>
                  <a:lnTo>
                    <a:pt x="884618" y="673100"/>
                  </a:lnTo>
                  <a:lnTo>
                    <a:pt x="936650" y="673100"/>
                  </a:lnTo>
                  <a:lnTo>
                    <a:pt x="936650" y="622300"/>
                  </a:lnTo>
                  <a:close/>
                </a:path>
                <a:path w="1665605" h="927100">
                  <a:moveTo>
                    <a:pt x="936650" y="419100"/>
                  </a:moveTo>
                  <a:lnTo>
                    <a:pt x="884618" y="419100"/>
                  </a:lnTo>
                  <a:lnTo>
                    <a:pt x="884618" y="469900"/>
                  </a:lnTo>
                  <a:lnTo>
                    <a:pt x="936650" y="469900"/>
                  </a:lnTo>
                  <a:lnTo>
                    <a:pt x="936650" y="419100"/>
                  </a:lnTo>
                  <a:close/>
                </a:path>
                <a:path w="1665605" h="927100">
                  <a:moveTo>
                    <a:pt x="936650" y="203200"/>
                  </a:moveTo>
                  <a:lnTo>
                    <a:pt x="884618" y="203200"/>
                  </a:lnTo>
                  <a:lnTo>
                    <a:pt x="832586" y="203200"/>
                  </a:lnTo>
                  <a:lnTo>
                    <a:pt x="832586" y="101600"/>
                  </a:lnTo>
                  <a:lnTo>
                    <a:pt x="780542" y="101600"/>
                  </a:lnTo>
                  <a:lnTo>
                    <a:pt x="780542" y="203200"/>
                  </a:lnTo>
                  <a:lnTo>
                    <a:pt x="728510" y="203200"/>
                  </a:lnTo>
                  <a:lnTo>
                    <a:pt x="676478" y="203200"/>
                  </a:lnTo>
                  <a:lnTo>
                    <a:pt x="676478" y="254000"/>
                  </a:lnTo>
                  <a:lnTo>
                    <a:pt x="728510" y="254000"/>
                  </a:lnTo>
                  <a:lnTo>
                    <a:pt x="780542" y="254000"/>
                  </a:lnTo>
                  <a:lnTo>
                    <a:pt x="832586" y="254000"/>
                  </a:lnTo>
                  <a:lnTo>
                    <a:pt x="832586" y="304800"/>
                  </a:lnTo>
                  <a:lnTo>
                    <a:pt x="884618" y="304800"/>
                  </a:lnTo>
                  <a:lnTo>
                    <a:pt x="884618" y="254000"/>
                  </a:lnTo>
                  <a:lnTo>
                    <a:pt x="936650" y="254000"/>
                  </a:lnTo>
                  <a:lnTo>
                    <a:pt x="936650" y="203200"/>
                  </a:lnTo>
                  <a:close/>
                </a:path>
                <a:path w="1665605" h="927100">
                  <a:moveTo>
                    <a:pt x="1040739" y="825500"/>
                  </a:moveTo>
                  <a:lnTo>
                    <a:pt x="988695" y="825500"/>
                  </a:lnTo>
                  <a:lnTo>
                    <a:pt x="988695" y="673100"/>
                  </a:lnTo>
                  <a:lnTo>
                    <a:pt x="936650" y="673100"/>
                  </a:lnTo>
                  <a:lnTo>
                    <a:pt x="936650" y="876300"/>
                  </a:lnTo>
                  <a:lnTo>
                    <a:pt x="988695" y="876300"/>
                  </a:lnTo>
                  <a:lnTo>
                    <a:pt x="988695" y="927100"/>
                  </a:lnTo>
                  <a:lnTo>
                    <a:pt x="1040739" y="927100"/>
                  </a:lnTo>
                  <a:lnTo>
                    <a:pt x="1040739" y="825500"/>
                  </a:lnTo>
                  <a:close/>
                </a:path>
                <a:path w="1665605" h="927100">
                  <a:moveTo>
                    <a:pt x="1144803" y="825500"/>
                  </a:moveTo>
                  <a:lnTo>
                    <a:pt x="1092771" y="825500"/>
                  </a:lnTo>
                  <a:lnTo>
                    <a:pt x="1092771" y="876300"/>
                  </a:lnTo>
                  <a:lnTo>
                    <a:pt x="1144803" y="876300"/>
                  </a:lnTo>
                  <a:lnTo>
                    <a:pt x="1144803" y="825500"/>
                  </a:lnTo>
                  <a:close/>
                </a:path>
                <a:path w="1665605" h="927100">
                  <a:moveTo>
                    <a:pt x="1144803" y="520700"/>
                  </a:moveTo>
                  <a:lnTo>
                    <a:pt x="1092771" y="520700"/>
                  </a:lnTo>
                  <a:lnTo>
                    <a:pt x="1040739" y="520700"/>
                  </a:lnTo>
                  <a:lnTo>
                    <a:pt x="988695" y="520700"/>
                  </a:lnTo>
                  <a:lnTo>
                    <a:pt x="988695" y="571500"/>
                  </a:lnTo>
                  <a:lnTo>
                    <a:pt x="1040739" y="571500"/>
                  </a:lnTo>
                  <a:lnTo>
                    <a:pt x="1092771" y="571500"/>
                  </a:lnTo>
                  <a:lnTo>
                    <a:pt x="1144803" y="571500"/>
                  </a:lnTo>
                  <a:lnTo>
                    <a:pt x="1144803" y="520700"/>
                  </a:lnTo>
                  <a:close/>
                </a:path>
                <a:path w="1665605" h="927100">
                  <a:moveTo>
                    <a:pt x="1144803" y="254000"/>
                  </a:moveTo>
                  <a:lnTo>
                    <a:pt x="1092771" y="254000"/>
                  </a:lnTo>
                  <a:lnTo>
                    <a:pt x="1092771" y="355600"/>
                  </a:lnTo>
                  <a:lnTo>
                    <a:pt x="1040739" y="355600"/>
                  </a:lnTo>
                  <a:lnTo>
                    <a:pt x="1040739" y="101600"/>
                  </a:lnTo>
                  <a:lnTo>
                    <a:pt x="988695" y="101600"/>
                  </a:lnTo>
                  <a:lnTo>
                    <a:pt x="988695" y="419100"/>
                  </a:lnTo>
                  <a:lnTo>
                    <a:pt x="1040739" y="419100"/>
                  </a:lnTo>
                  <a:lnTo>
                    <a:pt x="1040739" y="469900"/>
                  </a:lnTo>
                  <a:lnTo>
                    <a:pt x="1092771" y="469900"/>
                  </a:lnTo>
                  <a:lnTo>
                    <a:pt x="1092771" y="419100"/>
                  </a:lnTo>
                  <a:lnTo>
                    <a:pt x="1144803" y="419100"/>
                  </a:lnTo>
                  <a:lnTo>
                    <a:pt x="1144803" y="254000"/>
                  </a:lnTo>
                  <a:close/>
                </a:path>
                <a:path w="1665605" h="927100">
                  <a:moveTo>
                    <a:pt x="1248879" y="825500"/>
                  </a:moveTo>
                  <a:lnTo>
                    <a:pt x="1196835" y="825500"/>
                  </a:lnTo>
                  <a:lnTo>
                    <a:pt x="1196835" y="876300"/>
                  </a:lnTo>
                  <a:lnTo>
                    <a:pt x="1248879" y="876300"/>
                  </a:lnTo>
                  <a:lnTo>
                    <a:pt x="1248879" y="825500"/>
                  </a:lnTo>
                  <a:close/>
                </a:path>
                <a:path w="1665605" h="927100">
                  <a:moveTo>
                    <a:pt x="1248879" y="419100"/>
                  </a:moveTo>
                  <a:lnTo>
                    <a:pt x="1196835" y="419100"/>
                  </a:lnTo>
                  <a:lnTo>
                    <a:pt x="1196835" y="723900"/>
                  </a:lnTo>
                  <a:lnTo>
                    <a:pt x="1248879" y="723900"/>
                  </a:lnTo>
                  <a:lnTo>
                    <a:pt x="1248879" y="419100"/>
                  </a:lnTo>
                  <a:close/>
                </a:path>
                <a:path w="1665605" h="927100">
                  <a:moveTo>
                    <a:pt x="1300911" y="876300"/>
                  </a:moveTo>
                  <a:lnTo>
                    <a:pt x="1248879" y="876300"/>
                  </a:lnTo>
                  <a:lnTo>
                    <a:pt x="1248879" y="927100"/>
                  </a:lnTo>
                  <a:lnTo>
                    <a:pt x="1300911" y="927100"/>
                  </a:lnTo>
                  <a:lnTo>
                    <a:pt x="1300911" y="876300"/>
                  </a:lnTo>
                  <a:close/>
                </a:path>
                <a:path w="1665605" h="927100">
                  <a:moveTo>
                    <a:pt x="1300911" y="774700"/>
                  </a:moveTo>
                  <a:lnTo>
                    <a:pt x="1248879" y="774700"/>
                  </a:lnTo>
                  <a:lnTo>
                    <a:pt x="1248879" y="825500"/>
                  </a:lnTo>
                  <a:lnTo>
                    <a:pt x="1300911" y="825500"/>
                  </a:lnTo>
                  <a:lnTo>
                    <a:pt x="1300911" y="774700"/>
                  </a:lnTo>
                  <a:close/>
                </a:path>
                <a:path w="1665605" h="927100">
                  <a:moveTo>
                    <a:pt x="1352943" y="571500"/>
                  </a:moveTo>
                  <a:lnTo>
                    <a:pt x="1300911" y="571500"/>
                  </a:lnTo>
                  <a:lnTo>
                    <a:pt x="1300911" y="622300"/>
                  </a:lnTo>
                  <a:lnTo>
                    <a:pt x="1352943" y="622300"/>
                  </a:lnTo>
                  <a:lnTo>
                    <a:pt x="1352943" y="571500"/>
                  </a:lnTo>
                  <a:close/>
                </a:path>
                <a:path w="1665605" h="927100">
                  <a:moveTo>
                    <a:pt x="1352943" y="254000"/>
                  </a:moveTo>
                  <a:lnTo>
                    <a:pt x="1300911" y="254000"/>
                  </a:lnTo>
                  <a:lnTo>
                    <a:pt x="1300911" y="101600"/>
                  </a:lnTo>
                  <a:lnTo>
                    <a:pt x="1248879" y="101600"/>
                  </a:lnTo>
                  <a:lnTo>
                    <a:pt x="1248879" y="304800"/>
                  </a:lnTo>
                  <a:lnTo>
                    <a:pt x="1300911" y="304800"/>
                  </a:lnTo>
                  <a:lnTo>
                    <a:pt x="1300911" y="355600"/>
                  </a:lnTo>
                  <a:lnTo>
                    <a:pt x="1352943" y="355600"/>
                  </a:lnTo>
                  <a:lnTo>
                    <a:pt x="1352943" y="254000"/>
                  </a:lnTo>
                  <a:close/>
                </a:path>
                <a:path w="1665605" h="927100">
                  <a:moveTo>
                    <a:pt x="1404988" y="203200"/>
                  </a:moveTo>
                  <a:lnTo>
                    <a:pt x="1352943" y="203200"/>
                  </a:lnTo>
                  <a:lnTo>
                    <a:pt x="1352943" y="254000"/>
                  </a:lnTo>
                  <a:lnTo>
                    <a:pt x="1404988" y="254000"/>
                  </a:lnTo>
                  <a:lnTo>
                    <a:pt x="1404988" y="203200"/>
                  </a:lnTo>
                  <a:close/>
                </a:path>
                <a:path w="1665605" h="927100">
                  <a:moveTo>
                    <a:pt x="1457020" y="304800"/>
                  </a:moveTo>
                  <a:lnTo>
                    <a:pt x="1404988" y="304800"/>
                  </a:lnTo>
                  <a:lnTo>
                    <a:pt x="1404988" y="355600"/>
                  </a:lnTo>
                  <a:lnTo>
                    <a:pt x="1457020" y="355600"/>
                  </a:lnTo>
                  <a:lnTo>
                    <a:pt x="1457020" y="304800"/>
                  </a:lnTo>
                  <a:close/>
                </a:path>
                <a:path w="1665605" h="927100">
                  <a:moveTo>
                    <a:pt x="1509064" y="622300"/>
                  </a:moveTo>
                  <a:lnTo>
                    <a:pt x="1457032" y="622300"/>
                  </a:lnTo>
                  <a:lnTo>
                    <a:pt x="1457032" y="469900"/>
                  </a:lnTo>
                  <a:lnTo>
                    <a:pt x="1404988" y="469900"/>
                  </a:lnTo>
                  <a:lnTo>
                    <a:pt x="1404988" y="419100"/>
                  </a:lnTo>
                  <a:lnTo>
                    <a:pt x="1352943" y="419100"/>
                  </a:lnTo>
                  <a:lnTo>
                    <a:pt x="1352943" y="520700"/>
                  </a:lnTo>
                  <a:lnTo>
                    <a:pt x="1404988" y="520700"/>
                  </a:lnTo>
                  <a:lnTo>
                    <a:pt x="1404988" y="673100"/>
                  </a:lnTo>
                  <a:lnTo>
                    <a:pt x="1352943" y="673100"/>
                  </a:lnTo>
                  <a:lnTo>
                    <a:pt x="1300911" y="673100"/>
                  </a:lnTo>
                  <a:lnTo>
                    <a:pt x="1300911" y="723900"/>
                  </a:lnTo>
                  <a:lnTo>
                    <a:pt x="1352943" y="723900"/>
                  </a:lnTo>
                  <a:lnTo>
                    <a:pt x="1352943" y="876300"/>
                  </a:lnTo>
                  <a:lnTo>
                    <a:pt x="1404988" y="876300"/>
                  </a:lnTo>
                  <a:lnTo>
                    <a:pt x="1404988" y="927100"/>
                  </a:lnTo>
                  <a:lnTo>
                    <a:pt x="1457032" y="927100"/>
                  </a:lnTo>
                  <a:lnTo>
                    <a:pt x="1457032" y="825500"/>
                  </a:lnTo>
                  <a:lnTo>
                    <a:pt x="1404988" y="825500"/>
                  </a:lnTo>
                  <a:lnTo>
                    <a:pt x="1404988" y="774700"/>
                  </a:lnTo>
                  <a:lnTo>
                    <a:pt x="1457032" y="774700"/>
                  </a:lnTo>
                  <a:lnTo>
                    <a:pt x="1457032" y="825500"/>
                  </a:lnTo>
                  <a:lnTo>
                    <a:pt x="1509064" y="825500"/>
                  </a:lnTo>
                  <a:lnTo>
                    <a:pt x="1509064" y="622300"/>
                  </a:lnTo>
                  <a:close/>
                </a:path>
                <a:path w="1665605" h="927100">
                  <a:moveTo>
                    <a:pt x="1509064" y="419100"/>
                  </a:moveTo>
                  <a:lnTo>
                    <a:pt x="1457032" y="419100"/>
                  </a:lnTo>
                  <a:lnTo>
                    <a:pt x="1457032" y="469900"/>
                  </a:lnTo>
                  <a:lnTo>
                    <a:pt x="1509064" y="469900"/>
                  </a:lnTo>
                  <a:lnTo>
                    <a:pt x="1509064" y="419100"/>
                  </a:lnTo>
                  <a:close/>
                </a:path>
                <a:path w="1665605" h="927100">
                  <a:moveTo>
                    <a:pt x="1561096" y="469900"/>
                  </a:moveTo>
                  <a:lnTo>
                    <a:pt x="1509064" y="469900"/>
                  </a:lnTo>
                  <a:lnTo>
                    <a:pt x="1509064" y="520700"/>
                  </a:lnTo>
                  <a:lnTo>
                    <a:pt x="1561096" y="520700"/>
                  </a:lnTo>
                  <a:lnTo>
                    <a:pt x="1561096" y="469900"/>
                  </a:lnTo>
                  <a:close/>
                </a:path>
                <a:path w="1665605" h="927100">
                  <a:moveTo>
                    <a:pt x="1561096" y="355600"/>
                  </a:moveTo>
                  <a:lnTo>
                    <a:pt x="1509064" y="355600"/>
                  </a:lnTo>
                  <a:lnTo>
                    <a:pt x="1509064" y="419100"/>
                  </a:lnTo>
                  <a:lnTo>
                    <a:pt x="1561096" y="419100"/>
                  </a:lnTo>
                  <a:lnTo>
                    <a:pt x="1561096" y="355600"/>
                  </a:lnTo>
                  <a:close/>
                </a:path>
                <a:path w="1665605" h="927100">
                  <a:moveTo>
                    <a:pt x="1561096" y="254000"/>
                  </a:moveTo>
                  <a:lnTo>
                    <a:pt x="1509064" y="254000"/>
                  </a:lnTo>
                  <a:lnTo>
                    <a:pt x="1457032" y="254000"/>
                  </a:lnTo>
                  <a:lnTo>
                    <a:pt x="1457032" y="304800"/>
                  </a:lnTo>
                  <a:lnTo>
                    <a:pt x="1509064" y="304800"/>
                  </a:lnTo>
                  <a:lnTo>
                    <a:pt x="1561096" y="304800"/>
                  </a:lnTo>
                  <a:lnTo>
                    <a:pt x="1561096" y="254000"/>
                  </a:lnTo>
                  <a:close/>
                </a:path>
                <a:path w="1665605" h="927100">
                  <a:moveTo>
                    <a:pt x="1613141" y="520700"/>
                  </a:moveTo>
                  <a:lnTo>
                    <a:pt x="1561096" y="520700"/>
                  </a:lnTo>
                  <a:lnTo>
                    <a:pt x="1561096" y="571500"/>
                  </a:lnTo>
                  <a:lnTo>
                    <a:pt x="1613141" y="571500"/>
                  </a:lnTo>
                  <a:lnTo>
                    <a:pt x="1613141" y="520700"/>
                  </a:lnTo>
                  <a:close/>
                </a:path>
                <a:path w="1665605" h="927100">
                  <a:moveTo>
                    <a:pt x="1665173" y="825500"/>
                  </a:moveTo>
                  <a:lnTo>
                    <a:pt x="1613141" y="825500"/>
                  </a:lnTo>
                  <a:lnTo>
                    <a:pt x="1613141" y="876300"/>
                  </a:lnTo>
                  <a:lnTo>
                    <a:pt x="1665173" y="876300"/>
                  </a:lnTo>
                  <a:lnTo>
                    <a:pt x="1665173" y="825500"/>
                  </a:lnTo>
                  <a:close/>
                </a:path>
                <a:path w="1665605" h="927100">
                  <a:moveTo>
                    <a:pt x="1665173" y="622300"/>
                  </a:moveTo>
                  <a:lnTo>
                    <a:pt x="1613141" y="622300"/>
                  </a:lnTo>
                  <a:lnTo>
                    <a:pt x="1613141" y="673100"/>
                  </a:lnTo>
                  <a:lnTo>
                    <a:pt x="1665173" y="673100"/>
                  </a:lnTo>
                  <a:lnTo>
                    <a:pt x="1665173" y="622300"/>
                  </a:lnTo>
                  <a:close/>
                </a:path>
                <a:path w="1665605" h="927100">
                  <a:moveTo>
                    <a:pt x="1665173" y="203200"/>
                  </a:moveTo>
                  <a:lnTo>
                    <a:pt x="1613141" y="203200"/>
                  </a:lnTo>
                  <a:lnTo>
                    <a:pt x="1613141" y="254000"/>
                  </a:lnTo>
                  <a:lnTo>
                    <a:pt x="1665173" y="254000"/>
                  </a:lnTo>
                  <a:lnTo>
                    <a:pt x="1665173" y="203200"/>
                  </a:lnTo>
                  <a:close/>
                </a:path>
              </a:pathLst>
            </a:custGeom>
            <a:grpFill/>
          </p:spPr>
          <p:txBody>
            <a:bodyPr wrap="square" lIns="0" tIns="0" rIns="0" bIns="0" rtlCol="0"/>
            <a:lstStyle/>
            <a:p>
              <a:endParaRPr sz="1092"/>
            </a:p>
          </p:txBody>
        </p:sp>
        <p:sp>
          <p:nvSpPr>
            <p:cNvPr id="44" name="object 48">
              <a:extLst>
                <a:ext uri="{FF2B5EF4-FFF2-40B4-BE49-F238E27FC236}">
                  <a16:creationId xmlns:a16="http://schemas.microsoft.com/office/drawing/2014/main" id="{2E0372D6-7137-F069-096F-B7974662FEA7}"/>
                </a:ext>
              </a:extLst>
            </p:cNvPr>
            <p:cNvSpPr/>
            <p:nvPr/>
          </p:nvSpPr>
          <p:spPr>
            <a:xfrm>
              <a:off x="15391664" y="4157185"/>
              <a:ext cx="1717675" cy="1042035"/>
            </a:xfrm>
            <a:custGeom>
              <a:avLst/>
              <a:gdLst/>
              <a:ahLst/>
              <a:cxnLst/>
              <a:rect l="l" t="t" r="r" b="b"/>
              <a:pathLst>
                <a:path w="1717675" h="1042035">
                  <a:moveTo>
                    <a:pt x="52044" y="939901"/>
                  </a:moveTo>
                  <a:lnTo>
                    <a:pt x="0" y="939901"/>
                  </a:lnTo>
                  <a:lnTo>
                    <a:pt x="0" y="990701"/>
                  </a:lnTo>
                  <a:lnTo>
                    <a:pt x="52044" y="990701"/>
                  </a:lnTo>
                  <a:lnTo>
                    <a:pt x="52044" y="939901"/>
                  </a:lnTo>
                  <a:close/>
                </a:path>
                <a:path w="1717675" h="1042035">
                  <a:moveTo>
                    <a:pt x="104063" y="889101"/>
                  </a:moveTo>
                  <a:lnTo>
                    <a:pt x="52044" y="889101"/>
                  </a:lnTo>
                  <a:lnTo>
                    <a:pt x="52044" y="939901"/>
                  </a:lnTo>
                  <a:lnTo>
                    <a:pt x="104063" y="939901"/>
                  </a:lnTo>
                  <a:lnTo>
                    <a:pt x="104063" y="889101"/>
                  </a:lnTo>
                  <a:close/>
                </a:path>
                <a:path w="1717675" h="1042035">
                  <a:moveTo>
                    <a:pt x="104063" y="419201"/>
                  </a:moveTo>
                  <a:lnTo>
                    <a:pt x="52044" y="419201"/>
                  </a:lnTo>
                  <a:lnTo>
                    <a:pt x="0" y="419201"/>
                  </a:lnTo>
                  <a:lnTo>
                    <a:pt x="0" y="470001"/>
                  </a:lnTo>
                  <a:lnTo>
                    <a:pt x="52044" y="470001"/>
                  </a:lnTo>
                  <a:lnTo>
                    <a:pt x="52044" y="520801"/>
                  </a:lnTo>
                  <a:lnTo>
                    <a:pt x="0" y="520801"/>
                  </a:lnTo>
                  <a:lnTo>
                    <a:pt x="0" y="571601"/>
                  </a:lnTo>
                  <a:lnTo>
                    <a:pt x="52044" y="571601"/>
                  </a:lnTo>
                  <a:lnTo>
                    <a:pt x="104063" y="571601"/>
                  </a:lnTo>
                  <a:lnTo>
                    <a:pt x="104063" y="419201"/>
                  </a:lnTo>
                  <a:close/>
                </a:path>
                <a:path w="1717675" h="1042035">
                  <a:moveTo>
                    <a:pt x="156108" y="622401"/>
                  </a:moveTo>
                  <a:lnTo>
                    <a:pt x="104063" y="622401"/>
                  </a:lnTo>
                  <a:lnTo>
                    <a:pt x="104063" y="685901"/>
                  </a:lnTo>
                  <a:lnTo>
                    <a:pt x="156108" y="685901"/>
                  </a:lnTo>
                  <a:lnTo>
                    <a:pt x="156108" y="622401"/>
                  </a:lnTo>
                  <a:close/>
                </a:path>
                <a:path w="1717675" h="1042035">
                  <a:moveTo>
                    <a:pt x="208153" y="470001"/>
                  </a:moveTo>
                  <a:lnTo>
                    <a:pt x="156108" y="470001"/>
                  </a:lnTo>
                  <a:lnTo>
                    <a:pt x="156108" y="520801"/>
                  </a:lnTo>
                  <a:lnTo>
                    <a:pt x="208153" y="520801"/>
                  </a:lnTo>
                  <a:lnTo>
                    <a:pt x="208153" y="470001"/>
                  </a:lnTo>
                  <a:close/>
                </a:path>
                <a:path w="1717675" h="1042035">
                  <a:moveTo>
                    <a:pt x="260184" y="939901"/>
                  </a:moveTo>
                  <a:lnTo>
                    <a:pt x="208153" y="939901"/>
                  </a:lnTo>
                  <a:lnTo>
                    <a:pt x="208153" y="990701"/>
                  </a:lnTo>
                  <a:lnTo>
                    <a:pt x="260184" y="990701"/>
                  </a:lnTo>
                  <a:lnTo>
                    <a:pt x="260184" y="939901"/>
                  </a:lnTo>
                  <a:close/>
                </a:path>
                <a:path w="1717675" h="1042035">
                  <a:moveTo>
                    <a:pt x="312216" y="685901"/>
                  </a:moveTo>
                  <a:lnTo>
                    <a:pt x="260184" y="685901"/>
                  </a:lnTo>
                  <a:lnTo>
                    <a:pt x="260184" y="787501"/>
                  </a:lnTo>
                  <a:lnTo>
                    <a:pt x="312216" y="787501"/>
                  </a:lnTo>
                  <a:lnTo>
                    <a:pt x="312216" y="685901"/>
                  </a:lnTo>
                  <a:close/>
                </a:path>
                <a:path w="1717675" h="1042035">
                  <a:moveTo>
                    <a:pt x="364261" y="838301"/>
                  </a:moveTo>
                  <a:lnTo>
                    <a:pt x="312216" y="838301"/>
                  </a:lnTo>
                  <a:lnTo>
                    <a:pt x="312216" y="889000"/>
                  </a:lnTo>
                  <a:lnTo>
                    <a:pt x="260184" y="889000"/>
                  </a:lnTo>
                  <a:lnTo>
                    <a:pt x="260184" y="838301"/>
                  </a:lnTo>
                  <a:lnTo>
                    <a:pt x="208153" y="838301"/>
                  </a:lnTo>
                  <a:lnTo>
                    <a:pt x="208153" y="889101"/>
                  </a:lnTo>
                  <a:lnTo>
                    <a:pt x="260184" y="889101"/>
                  </a:lnTo>
                  <a:lnTo>
                    <a:pt x="260184" y="939800"/>
                  </a:lnTo>
                  <a:lnTo>
                    <a:pt x="312216" y="939800"/>
                  </a:lnTo>
                  <a:lnTo>
                    <a:pt x="312216" y="889101"/>
                  </a:lnTo>
                  <a:lnTo>
                    <a:pt x="364261" y="889101"/>
                  </a:lnTo>
                  <a:lnTo>
                    <a:pt x="364261" y="838301"/>
                  </a:lnTo>
                  <a:close/>
                </a:path>
                <a:path w="1717675" h="1042035">
                  <a:moveTo>
                    <a:pt x="364261" y="520801"/>
                  </a:moveTo>
                  <a:lnTo>
                    <a:pt x="312216" y="520801"/>
                  </a:lnTo>
                  <a:lnTo>
                    <a:pt x="260184" y="520801"/>
                  </a:lnTo>
                  <a:lnTo>
                    <a:pt x="208153" y="520801"/>
                  </a:lnTo>
                  <a:lnTo>
                    <a:pt x="208153" y="571601"/>
                  </a:lnTo>
                  <a:lnTo>
                    <a:pt x="260184" y="571601"/>
                  </a:lnTo>
                  <a:lnTo>
                    <a:pt x="312216" y="571601"/>
                  </a:lnTo>
                  <a:lnTo>
                    <a:pt x="364261" y="571601"/>
                  </a:lnTo>
                  <a:lnTo>
                    <a:pt x="364261" y="520801"/>
                  </a:lnTo>
                  <a:close/>
                </a:path>
                <a:path w="1717675" h="1042035">
                  <a:moveTo>
                    <a:pt x="364261" y="419201"/>
                  </a:moveTo>
                  <a:lnTo>
                    <a:pt x="312216" y="419201"/>
                  </a:lnTo>
                  <a:lnTo>
                    <a:pt x="312216" y="470001"/>
                  </a:lnTo>
                  <a:lnTo>
                    <a:pt x="364261" y="470001"/>
                  </a:lnTo>
                  <a:lnTo>
                    <a:pt x="364261" y="419201"/>
                  </a:lnTo>
                  <a:close/>
                </a:path>
                <a:path w="1717675" h="1042035">
                  <a:moveTo>
                    <a:pt x="364261" y="317500"/>
                  </a:moveTo>
                  <a:lnTo>
                    <a:pt x="0" y="317500"/>
                  </a:lnTo>
                  <a:lnTo>
                    <a:pt x="0" y="368300"/>
                  </a:lnTo>
                  <a:lnTo>
                    <a:pt x="364261" y="368300"/>
                  </a:lnTo>
                  <a:lnTo>
                    <a:pt x="364261" y="317500"/>
                  </a:lnTo>
                  <a:close/>
                </a:path>
                <a:path w="1717675" h="1042035">
                  <a:moveTo>
                    <a:pt x="364261" y="0"/>
                  </a:moveTo>
                  <a:lnTo>
                    <a:pt x="0" y="0"/>
                  </a:lnTo>
                  <a:lnTo>
                    <a:pt x="0" y="50800"/>
                  </a:lnTo>
                  <a:lnTo>
                    <a:pt x="364261" y="50800"/>
                  </a:lnTo>
                  <a:lnTo>
                    <a:pt x="364261" y="0"/>
                  </a:lnTo>
                  <a:close/>
                </a:path>
                <a:path w="1717675" h="1042035">
                  <a:moveTo>
                    <a:pt x="416306" y="622401"/>
                  </a:moveTo>
                  <a:lnTo>
                    <a:pt x="364261" y="622401"/>
                  </a:lnTo>
                  <a:lnTo>
                    <a:pt x="312216" y="622401"/>
                  </a:lnTo>
                  <a:lnTo>
                    <a:pt x="312216" y="685901"/>
                  </a:lnTo>
                  <a:lnTo>
                    <a:pt x="364261" y="685901"/>
                  </a:lnTo>
                  <a:lnTo>
                    <a:pt x="416306" y="685901"/>
                  </a:lnTo>
                  <a:lnTo>
                    <a:pt x="416306" y="622401"/>
                  </a:lnTo>
                  <a:close/>
                </a:path>
                <a:path w="1717675" h="1042035">
                  <a:moveTo>
                    <a:pt x="572401" y="266801"/>
                  </a:moveTo>
                  <a:lnTo>
                    <a:pt x="520369" y="266801"/>
                  </a:lnTo>
                  <a:lnTo>
                    <a:pt x="520369" y="368401"/>
                  </a:lnTo>
                  <a:lnTo>
                    <a:pt x="572401" y="368401"/>
                  </a:lnTo>
                  <a:lnTo>
                    <a:pt x="572401" y="266801"/>
                  </a:lnTo>
                  <a:close/>
                </a:path>
                <a:path w="1717675" h="1042035">
                  <a:moveTo>
                    <a:pt x="572414" y="939901"/>
                  </a:moveTo>
                  <a:lnTo>
                    <a:pt x="520369" y="939901"/>
                  </a:lnTo>
                  <a:lnTo>
                    <a:pt x="520369" y="990701"/>
                  </a:lnTo>
                  <a:lnTo>
                    <a:pt x="572414" y="990701"/>
                  </a:lnTo>
                  <a:lnTo>
                    <a:pt x="572414" y="939901"/>
                  </a:lnTo>
                  <a:close/>
                </a:path>
                <a:path w="1717675" h="1042035">
                  <a:moveTo>
                    <a:pt x="728522" y="838301"/>
                  </a:moveTo>
                  <a:lnTo>
                    <a:pt x="676478" y="838301"/>
                  </a:lnTo>
                  <a:lnTo>
                    <a:pt x="676478" y="939901"/>
                  </a:lnTo>
                  <a:lnTo>
                    <a:pt x="728522" y="939901"/>
                  </a:lnTo>
                  <a:lnTo>
                    <a:pt x="728522" y="838301"/>
                  </a:lnTo>
                  <a:close/>
                </a:path>
                <a:path w="1717675" h="1042035">
                  <a:moveTo>
                    <a:pt x="728522" y="736701"/>
                  </a:moveTo>
                  <a:lnTo>
                    <a:pt x="676478" y="736701"/>
                  </a:lnTo>
                  <a:lnTo>
                    <a:pt x="676478" y="787501"/>
                  </a:lnTo>
                  <a:lnTo>
                    <a:pt x="728522" y="787501"/>
                  </a:lnTo>
                  <a:lnTo>
                    <a:pt x="728522" y="736701"/>
                  </a:lnTo>
                  <a:close/>
                </a:path>
                <a:path w="1717675" h="1042035">
                  <a:moveTo>
                    <a:pt x="728522" y="622401"/>
                  </a:moveTo>
                  <a:lnTo>
                    <a:pt x="676478" y="622401"/>
                  </a:lnTo>
                  <a:lnTo>
                    <a:pt x="624433" y="622401"/>
                  </a:lnTo>
                  <a:lnTo>
                    <a:pt x="624433" y="470001"/>
                  </a:lnTo>
                  <a:lnTo>
                    <a:pt x="572401" y="470001"/>
                  </a:lnTo>
                  <a:lnTo>
                    <a:pt x="520369" y="470001"/>
                  </a:lnTo>
                  <a:lnTo>
                    <a:pt x="520369" y="520801"/>
                  </a:lnTo>
                  <a:lnTo>
                    <a:pt x="468337" y="520801"/>
                  </a:lnTo>
                  <a:lnTo>
                    <a:pt x="416306" y="520801"/>
                  </a:lnTo>
                  <a:lnTo>
                    <a:pt x="416306" y="571601"/>
                  </a:lnTo>
                  <a:lnTo>
                    <a:pt x="468325" y="571601"/>
                  </a:lnTo>
                  <a:lnTo>
                    <a:pt x="520369" y="571601"/>
                  </a:lnTo>
                  <a:lnTo>
                    <a:pt x="520369" y="685901"/>
                  </a:lnTo>
                  <a:lnTo>
                    <a:pt x="468325" y="685901"/>
                  </a:lnTo>
                  <a:lnTo>
                    <a:pt x="468325" y="736701"/>
                  </a:lnTo>
                  <a:lnTo>
                    <a:pt x="520369" y="736701"/>
                  </a:lnTo>
                  <a:lnTo>
                    <a:pt x="520369" y="787501"/>
                  </a:lnTo>
                  <a:lnTo>
                    <a:pt x="572401" y="787501"/>
                  </a:lnTo>
                  <a:lnTo>
                    <a:pt x="572401" y="838301"/>
                  </a:lnTo>
                  <a:lnTo>
                    <a:pt x="520369" y="838301"/>
                  </a:lnTo>
                  <a:lnTo>
                    <a:pt x="520369" y="889101"/>
                  </a:lnTo>
                  <a:lnTo>
                    <a:pt x="572414" y="889101"/>
                  </a:lnTo>
                  <a:lnTo>
                    <a:pt x="572414" y="838301"/>
                  </a:lnTo>
                  <a:lnTo>
                    <a:pt x="624433" y="838301"/>
                  </a:lnTo>
                  <a:lnTo>
                    <a:pt x="624433" y="736701"/>
                  </a:lnTo>
                  <a:lnTo>
                    <a:pt x="572401" y="736701"/>
                  </a:lnTo>
                  <a:lnTo>
                    <a:pt x="572401" y="685901"/>
                  </a:lnTo>
                  <a:lnTo>
                    <a:pt x="624433" y="685901"/>
                  </a:lnTo>
                  <a:lnTo>
                    <a:pt x="624433" y="736701"/>
                  </a:lnTo>
                  <a:lnTo>
                    <a:pt x="676478" y="736701"/>
                  </a:lnTo>
                  <a:lnTo>
                    <a:pt x="676478" y="685901"/>
                  </a:lnTo>
                  <a:lnTo>
                    <a:pt x="728522" y="685901"/>
                  </a:lnTo>
                  <a:lnTo>
                    <a:pt x="728522" y="622401"/>
                  </a:lnTo>
                  <a:close/>
                </a:path>
                <a:path w="1717675" h="1042035">
                  <a:moveTo>
                    <a:pt x="832586" y="838301"/>
                  </a:moveTo>
                  <a:lnTo>
                    <a:pt x="780554" y="838301"/>
                  </a:lnTo>
                  <a:lnTo>
                    <a:pt x="780554" y="889101"/>
                  </a:lnTo>
                  <a:lnTo>
                    <a:pt x="832586" y="889101"/>
                  </a:lnTo>
                  <a:lnTo>
                    <a:pt x="832586" y="838301"/>
                  </a:lnTo>
                  <a:close/>
                </a:path>
                <a:path w="1717675" h="1042035">
                  <a:moveTo>
                    <a:pt x="884631" y="419201"/>
                  </a:moveTo>
                  <a:lnTo>
                    <a:pt x="832586" y="419201"/>
                  </a:lnTo>
                  <a:lnTo>
                    <a:pt x="780554" y="419201"/>
                  </a:lnTo>
                  <a:lnTo>
                    <a:pt x="780554" y="317601"/>
                  </a:lnTo>
                  <a:lnTo>
                    <a:pt x="728522" y="317601"/>
                  </a:lnTo>
                  <a:lnTo>
                    <a:pt x="728522" y="368401"/>
                  </a:lnTo>
                  <a:lnTo>
                    <a:pt x="676478" y="368401"/>
                  </a:lnTo>
                  <a:lnTo>
                    <a:pt x="676478" y="216001"/>
                  </a:lnTo>
                  <a:lnTo>
                    <a:pt x="624433" y="216001"/>
                  </a:lnTo>
                  <a:lnTo>
                    <a:pt x="624433" y="368401"/>
                  </a:lnTo>
                  <a:lnTo>
                    <a:pt x="572401" y="368401"/>
                  </a:lnTo>
                  <a:lnTo>
                    <a:pt x="572401" y="419201"/>
                  </a:lnTo>
                  <a:lnTo>
                    <a:pt x="624433" y="419201"/>
                  </a:lnTo>
                  <a:lnTo>
                    <a:pt x="676478" y="419201"/>
                  </a:lnTo>
                  <a:lnTo>
                    <a:pt x="676478" y="571601"/>
                  </a:lnTo>
                  <a:lnTo>
                    <a:pt x="728522" y="571601"/>
                  </a:lnTo>
                  <a:lnTo>
                    <a:pt x="728522" y="520801"/>
                  </a:lnTo>
                  <a:lnTo>
                    <a:pt x="780554" y="520801"/>
                  </a:lnTo>
                  <a:lnTo>
                    <a:pt x="780554" y="787501"/>
                  </a:lnTo>
                  <a:lnTo>
                    <a:pt x="832586" y="787501"/>
                  </a:lnTo>
                  <a:lnTo>
                    <a:pt x="832586" y="470001"/>
                  </a:lnTo>
                  <a:lnTo>
                    <a:pt x="884631" y="470001"/>
                  </a:lnTo>
                  <a:lnTo>
                    <a:pt x="884631" y="419201"/>
                  </a:lnTo>
                  <a:close/>
                </a:path>
                <a:path w="1717675" h="1042035">
                  <a:moveTo>
                    <a:pt x="884631" y="317601"/>
                  </a:moveTo>
                  <a:lnTo>
                    <a:pt x="832586" y="317601"/>
                  </a:lnTo>
                  <a:lnTo>
                    <a:pt x="832586" y="368401"/>
                  </a:lnTo>
                  <a:lnTo>
                    <a:pt x="884631" y="368401"/>
                  </a:lnTo>
                  <a:lnTo>
                    <a:pt x="884631" y="317601"/>
                  </a:lnTo>
                  <a:close/>
                </a:path>
                <a:path w="1717675" h="1042035">
                  <a:moveTo>
                    <a:pt x="988695" y="736701"/>
                  </a:moveTo>
                  <a:lnTo>
                    <a:pt x="936663" y="736701"/>
                  </a:lnTo>
                  <a:lnTo>
                    <a:pt x="936663" y="787501"/>
                  </a:lnTo>
                  <a:lnTo>
                    <a:pt x="988695" y="787501"/>
                  </a:lnTo>
                  <a:lnTo>
                    <a:pt x="988695" y="736701"/>
                  </a:lnTo>
                  <a:close/>
                </a:path>
                <a:path w="1717675" h="1042035">
                  <a:moveTo>
                    <a:pt x="1040739" y="838301"/>
                  </a:moveTo>
                  <a:lnTo>
                    <a:pt x="988695" y="838301"/>
                  </a:lnTo>
                  <a:lnTo>
                    <a:pt x="988695" y="939901"/>
                  </a:lnTo>
                  <a:lnTo>
                    <a:pt x="1040739" y="939901"/>
                  </a:lnTo>
                  <a:lnTo>
                    <a:pt x="1040739" y="838301"/>
                  </a:lnTo>
                  <a:close/>
                </a:path>
                <a:path w="1717675" h="1042035">
                  <a:moveTo>
                    <a:pt x="1092784" y="419201"/>
                  </a:moveTo>
                  <a:lnTo>
                    <a:pt x="1040739" y="419201"/>
                  </a:lnTo>
                  <a:lnTo>
                    <a:pt x="1040739" y="470001"/>
                  </a:lnTo>
                  <a:lnTo>
                    <a:pt x="1092784" y="470001"/>
                  </a:lnTo>
                  <a:lnTo>
                    <a:pt x="1092784" y="419201"/>
                  </a:lnTo>
                  <a:close/>
                </a:path>
                <a:path w="1717675" h="1042035">
                  <a:moveTo>
                    <a:pt x="1144816" y="622401"/>
                  </a:moveTo>
                  <a:lnTo>
                    <a:pt x="1092784" y="622401"/>
                  </a:lnTo>
                  <a:lnTo>
                    <a:pt x="1040739" y="622401"/>
                  </a:lnTo>
                  <a:lnTo>
                    <a:pt x="1040739" y="470001"/>
                  </a:lnTo>
                  <a:lnTo>
                    <a:pt x="988695" y="470001"/>
                  </a:lnTo>
                  <a:lnTo>
                    <a:pt x="988695" y="736701"/>
                  </a:lnTo>
                  <a:lnTo>
                    <a:pt x="1040739" y="736701"/>
                  </a:lnTo>
                  <a:lnTo>
                    <a:pt x="1040739" y="787501"/>
                  </a:lnTo>
                  <a:lnTo>
                    <a:pt x="1092784" y="787501"/>
                  </a:lnTo>
                  <a:lnTo>
                    <a:pt x="1092784" y="685901"/>
                  </a:lnTo>
                  <a:lnTo>
                    <a:pt x="1144816" y="685901"/>
                  </a:lnTo>
                  <a:lnTo>
                    <a:pt x="1144816" y="622401"/>
                  </a:lnTo>
                  <a:close/>
                </a:path>
                <a:path w="1717675" h="1042035">
                  <a:moveTo>
                    <a:pt x="1196848" y="939901"/>
                  </a:moveTo>
                  <a:lnTo>
                    <a:pt x="1144816" y="939901"/>
                  </a:lnTo>
                  <a:lnTo>
                    <a:pt x="1144816" y="990701"/>
                  </a:lnTo>
                  <a:lnTo>
                    <a:pt x="1196848" y="990701"/>
                  </a:lnTo>
                  <a:lnTo>
                    <a:pt x="1196848" y="939901"/>
                  </a:lnTo>
                  <a:close/>
                </a:path>
                <a:path w="1717675" h="1042035">
                  <a:moveTo>
                    <a:pt x="1196848" y="317601"/>
                  </a:moveTo>
                  <a:lnTo>
                    <a:pt x="1144816" y="317601"/>
                  </a:lnTo>
                  <a:lnTo>
                    <a:pt x="1144816" y="368401"/>
                  </a:lnTo>
                  <a:lnTo>
                    <a:pt x="1196848" y="368401"/>
                  </a:lnTo>
                  <a:lnTo>
                    <a:pt x="1196848" y="317601"/>
                  </a:lnTo>
                  <a:close/>
                </a:path>
                <a:path w="1717675" h="1042035">
                  <a:moveTo>
                    <a:pt x="1248879" y="889101"/>
                  </a:moveTo>
                  <a:lnTo>
                    <a:pt x="1196848" y="889101"/>
                  </a:lnTo>
                  <a:lnTo>
                    <a:pt x="1196848" y="939901"/>
                  </a:lnTo>
                  <a:lnTo>
                    <a:pt x="1248879" y="939901"/>
                  </a:lnTo>
                  <a:lnTo>
                    <a:pt x="1248879" y="889101"/>
                  </a:lnTo>
                  <a:close/>
                </a:path>
                <a:path w="1717675" h="1042035">
                  <a:moveTo>
                    <a:pt x="1404988" y="685901"/>
                  </a:moveTo>
                  <a:lnTo>
                    <a:pt x="1352956" y="685901"/>
                  </a:lnTo>
                  <a:lnTo>
                    <a:pt x="1352956" y="622401"/>
                  </a:lnTo>
                  <a:lnTo>
                    <a:pt x="1300924" y="622401"/>
                  </a:lnTo>
                  <a:lnTo>
                    <a:pt x="1300924" y="571601"/>
                  </a:lnTo>
                  <a:lnTo>
                    <a:pt x="1248879" y="571601"/>
                  </a:lnTo>
                  <a:lnTo>
                    <a:pt x="1248879" y="470001"/>
                  </a:lnTo>
                  <a:lnTo>
                    <a:pt x="1196848" y="470001"/>
                  </a:lnTo>
                  <a:lnTo>
                    <a:pt x="1196848" y="419201"/>
                  </a:lnTo>
                  <a:lnTo>
                    <a:pt x="1144816" y="419201"/>
                  </a:lnTo>
                  <a:lnTo>
                    <a:pt x="1144816" y="520801"/>
                  </a:lnTo>
                  <a:lnTo>
                    <a:pt x="1196848" y="520801"/>
                  </a:lnTo>
                  <a:lnTo>
                    <a:pt x="1196848" y="622401"/>
                  </a:lnTo>
                  <a:lnTo>
                    <a:pt x="1248879" y="622401"/>
                  </a:lnTo>
                  <a:lnTo>
                    <a:pt x="1248879" y="685901"/>
                  </a:lnTo>
                  <a:lnTo>
                    <a:pt x="1300924" y="685901"/>
                  </a:lnTo>
                  <a:lnTo>
                    <a:pt x="1300924" y="736701"/>
                  </a:lnTo>
                  <a:lnTo>
                    <a:pt x="1352956" y="736701"/>
                  </a:lnTo>
                  <a:lnTo>
                    <a:pt x="1352956" y="787501"/>
                  </a:lnTo>
                  <a:lnTo>
                    <a:pt x="1404988" y="787501"/>
                  </a:lnTo>
                  <a:lnTo>
                    <a:pt x="1404988" y="685901"/>
                  </a:lnTo>
                  <a:close/>
                </a:path>
                <a:path w="1717675" h="1042035">
                  <a:moveTo>
                    <a:pt x="1404988" y="419201"/>
                  </a:moveTo>
                  <a:lnTo>
                    <a:pt x="1352956" y="419201"/>
                  </a:lnTo>
                  <a:lnTo>
                    <a:pt x="1300924" y="419201"/>
                  </a:lnTo>
                  <a:lnTo>
                    <a:pt x="1300924" y="317601"/>
                  </a:lnTo>
                  <a:lnTo>
                    <a:pt x="1248879" y="317601"/>
                  </a:lnTo>
                  <a:lnTo>
                    <a:pt x="1248879" y="470001"/>
                  </a:lnTo>
                  <a:lnTo>
                    <a:pt x="1300924" y="470001"/>
                  </a:lnTo>
                  <a:lnTo>
                    <a:pt x="1300924" y="571601"/>
                  </a:lnTo>
                  <a:lnTo>
                    <a:pt x="1352956" y="571601"/>
                  </a:lnTo>
                  <a:lnTo>
                    <a:pt x="1404988" y="571601"/>
                  </a:lnTo>
                  <a:lnTo>
                    <a:pt x="1404988" y="419201"/>
                  </a:lnTo>
                  <a:close/>
                </a:path>
                <a:path w="1717675" h="1042035">
                  <a:moveTo>
                    <a:pt x="1509064" y="622401"/>
                  </a:moveTo>
                  <a:lnTo>
                    <a:pt x="1457032" y="622401"/>
                  </a:lnTo>
                  <a:lnTo>
                    <a:pt x="1457032" y="685901"/>
                  </a:lnTo>
                  <a:lnTo>
                    <a:pt x="1509064" y="685901"/>
                  </a:lnTo>
                  <a:lnTo>
                    <a:pt x="1509064" y="622401"/>
                  </a:lnTo>
                  <a:close/>
                </a:path>
                <a:path w="1717675" h="1042035">
                  <a:moveTo>
                    <a:pt x="1509064" y="470001"/>
                  </a:moveTo>
                  <a:lnTo>
                    <a:pt x="1457032" y="470001"/>
                  </a:lnTo>
                  <a:lnTo>
                    <a:pt x="1457032" y="520801"/>
                  </a:lnTo>
                  <a:lnTo>
                    <a:pt x="1509064" y="520801"/>
                  </a:lnTo>
                  <a:lnTo>
                    <a:pt x="1509064" y="470001"/>
                  </a:lnTo>
                  <a:close/>
                </a:path>
                <a:path w="1717675" h="1042035">
                  <a:moveTo>
                    <a:pt x="1665185" y="419201"/>
                  </a:moveTo>
                  <a:lnTo>
                    <a:pt x="1613141" y="419201"/>
                  </a:lnTo>
                  <a:lnTo>
                    <a:pt x="1613141" y="470001"/>
                  </a:lnTo>
                  <a:lnTo>
                    <a:pt x="1561109" y="470001"/>
                  </a:lnTo>
                  <a:lnTo>
                    <a:pt x="1561109" y="520801"/>
                  </a:lnTo>
                  <a:lnTo>
                    <a:pt x="1613141" y="520801"/>
                  </a:lnTo>
                  <a:lnTo>
                    <a:pt x="1613141" y="622401"/>
                  </a:lnTo>
                  <a:lnTo>
                    <a:pt x="1561109" y="622401"/>
                  </a:lnTo>
                  <a:lnTo>
                    <a:pt x="1561109" y="787501"/>
                  </a:lnTo>
                  <a:lnTo>
                    <a:pt x="1613141" y="787501"/>
                  </a:lnTo>
                  <a:lnTo>
                    <a:pt x="1613141" y="838301"/>
                  </a:lnTo>
                  <a:lnTo>
                    <a:pt x="1665185" y="838301"/>
                  </a:lnTo>
                  <a:lnTo>
                    <a:pt x="1665185" y="736701"/>
                  </a:lnTo>
                  <a:lnTo>
                    <a:pt x="1613141" y="736701"/>
                  </a:lnTo>
                  <a:lnTo>
                    <a:pt x="1613141" y="685901"/>
                  </a:lnTo>
                  <a:lnTo>
                    <a:pt x="1665185" y="685901"/>
                  </a:lnTo>
                  <a:lnTo>
                    <a:pt x="1665185" y="419201"/>
                  </a:lnTo>
                  <a:close/>
                </a:path>
                <a:path w="1717675" h="1042035">
                  <a:moveTo>
                    <a:pt x="1717217" y="990701"/>
                  </a:moveTo>
                  <a:lnTo>
                    <a:pt x="1665185" y="990701"/>
                  </a:lnTo>
                  <a:lnTo>
                    <a:pt x="1665185" y="1041501"/>
                  </a:lnTo>
                  <a:lnTo>
                    <a:pt x="1717217" y="1041501"/>
                  </a:lnTo>
                  <a:lnTo>
                    <a:pt x="1717217" y="990701"/>
                  </a:lnTo>
                  <a:close/>
                </a:path>
                <a:path w="1717675" h="1042035">
                  <a:moveTo>
                    <a:pt x="1717217" y="889101"/>
                  </a:moveTo>
                  <a:lnTo>
                    <a:pt x="1665185" y="889101"/>
                  </a:lnTo>
                  <a:lnTo>
                    <a:pt x="1665185" y="939901"/>
                  </a:lnTo>
                  <a:lnTo>
                    <a:pt x="1717217" y="939901"/>
                  </a:lnTo>
                  <a:lnTo>
                    <a:pt x="1717217" y="889101"/>
                  </a:lnTo>
                  <a:close/>
                </a:path>
                <a:path w="1717675" h="1042035">
                  <a:moveTo>
                    <a:pt x="1717217" y="685901"/>
                  </a:moveTo>
                  <a:lnTo>
                    <a:pt x="1665185" y="685901"/>
                  </a:lnTo>
                  <a:lnTo>
                    <a:pt x="1665185" y="736701"/>
                  </a:lnTo>
                  <a:lnTo>
                    <a:pt x="1717217" y="736701"/>
                  </a:lnTo>
                  <a:lnTo>
                    <a:pt x="1717217" y="685901"/>
                  </a:lnTo>
                  <a:close/>
                </a:path>
                <a:path w="1717675" h="1042035">
                  <a:moveTo>
                    <a:pt x="1717217" y="317500"/>
                  </a:moveTo>
                  <a:lnTo>
                    <a:pt x="1352956" y="317500"/>
                  </a:lnTo>
                  <a:lnTo>
                    <a:pt x="1352956" y="368300"/>
                  </a:lnTo>
                  <a:lnTo>
                    <a:pt x="1717217" y="368300"/>
                  </a:lnTo>
                  <a:lnTo>
                    <a:pt x="1717217" y="317500"/>
                  </a:lnTo>
                  <a:close/>
                </a:path>
              </a:pathLst>
            </a:custGeom>
            <a:grpFill/>
          </p:spPr>
          <p:txBody>
            <a:bodyPr wrap="square" lIns="0" tIns="0" rIns="0" bIns="0" rtlCol="0"/>
            <a:lstStyle/>
            <a:p>
              <a:endParaRPr sz="1092"/>
            </a:p>
          </p:txBody>
        </p:sp>
        <p:sp>
          <p:nvSpPr>
            <p:cNvPr id="45" name="object 49">
              <a:extLst>
                <a:ext uri="{FF2B5EF4-FFF2-40B4-BE49-F238E27FC236}">
                  <a16:creationId xmlns:a16="http://schemas.microsoft.com/office/drawing/2014/main" id="{B0041240-DBE8-5C34-2068-B897E9D1C2DD}"/>
                </a:ext>
              </a:extLst>
            </p:cNvPr>
            <p:cNvSpPr/>
            <p:nvPr/>
          </p:nvSpPr>
          <p:spPr>
            <a:xfrm>
              <a:off x="15807970" y="4157185"/>
              <a:ext cx="1301115" cy="1715135"/>
            </a:xfrm>
            <a:custGeom>
              <a:avLst/>
              <a:gdLst/>
              <a:ahLst/>
              <a:cxnLst/>
              <a:rect l="l" t="t" r="r" b="b"/>
              <a:pathLst>
                <a:path w="1301115" h="1715135">
                  <a:moveTo>
                    <a:pt x="52019" y="1257401"/>
                  </a:moveTo>
                  <a:lnTo>
                    <a:pt x="0" y="1257401"/>
                  </a:lnTo>
                  <a:lnTo>
                    <a:pt x="0" y="1359001"/>
                  </a:lnTo>
                  <a:lnTo>
                    <a:pt x="52019" y="1359001"/>
                  </a:lnTo>
                  <a:lnTo>
                    <a:pt x="52019" y="1257401"/>
                  </a:lnTo>
                  <a:close/>
                </a:path>
                <a:path w="1301115" h="1715135">
                  <a:moveTo>
                    <a:pt x="52031" y="50901"/>
                  </a:moveTo>
                  <a:lnTo>
                    <a:pt x="0" y="50901"/>
                  </a:lnTo>
                  <a:lnTo>
                    <a:pt x="0" y="101701"/>
                  </a:lnTo>
                  <a:lnTo>
                    <a:pt x="52031" y="101701"/>
                  </a:lnTo>
                  <a:lnTo>
                    <a:pt x="52031" y="50901"/>
                  </a:lnTo>
                  <a:close/>
                </a:path>
                <a:path w="1301115" h="1715135">
                  <a:moveTo>
                    <a:pt x="104063" y="1663700"/>
                  </a:moveTo>
                  <a:lnTo>
                    <a:pt x="52019" y="1663700"/>
                  </a:lnTo>
                  <a:lnTo>
                    <a:pt x="52019" y="1612900"/>
                  </a:lnTo>
                  <a:lnTo>
                    <a:pt x="0" y="1612900"/>
                  </a:lnTo>
                  <a:lnTo>
                    <a:pt x="0" y="1663700"/>
                  </a:lnTo>
                  <a:lnTo>
                    <a:pt x="0" y="1714500"/>
                  </a:lnTo>
                  <a:lnTo>
                    <a:pt x="104063" y="1714500"/>
                  </a:lnTo>
                  <a:lnTo>
                    <a:pt x="104063" y="1663700"/>
                  </a:lnTo>
                  <a:close/>
                </a:path>
                <a:path w="1301115" h="1715135">
                  <a:moveTo>
                    <a:pt x="208127" y="165201"/>
                  </a:moveTo>
                  <a:lnTo>
                    <a:pt x="156108" y="165201"/>
                  </a:lnTo>
                  <a:lnTo>
                    <a:pt x="104063" y="165201"/>
                  </a:lnTo>
                  <a:lnTo>
                    <a:pt x="52019" y="165201"/>
                  </a:lnTo>
                  <a:lnTo>
                    <a:pt x="52019" y="317601"/>
                  </a:lnTo>
                  <a:lnTo>
                    <a:pt x="104063" y="317601"/>
                  </a:lnTo>
                  <a:lnTo>
                    <a:pt x="104063" y="216001"/>
                  </a:lnTo>
                  <a:lnTo>
                    <a:pt x="156095" y="216001"/>
                  </a:lnTo>
                  <a:lnTo>
                    <a:pt x="208127" y="216001"/>
                  </a:lnTo>
                  <a:lnTo>
                    <a:pt x="208127" y="165201"/>
                  </a:lnTo>
                  <a:close/>
                </a:path>
                <a:path w="1301115" h="1715135">
                  <a:moveTo>
                    <a:pt x="208127" y="50901"/>
                  </a:moveTo>
                  <a:lnTo>
                    <a:pt x="156095" y="50901"/>
                  </a:lnTo>
                  <a:lnTo>
                    <a:pt x="156095" y="101701"/>
                  </a:lnTo>
                  <a:lnTo>
                    <a:pt x="208127" y="101701"/>
                  </a:lnTo>
                  <a:lnTo>
                    <a:pt x="208127" y="50901"/>
                  </a:lnTo>
                  <a:close/>
                </a:path>
                <a:path w="1301115" h="1715135">
                  <a:moveTo>
                    <a:pt x="260159" y="101701"/>
                  </a:moveTo>
                  <a:lnTo>
                    <a:pt x="208127" y="101701"/>
                  </a:lnTo>
                  <a:lnTo>
                    <a:pt x="208127" y="165201"/>
                  </a:lnTo>
                  <a:lnTo>
                    <a:pt x="260159" y="165201"/>
                  </a:lnTo>
                  <a:lnTo>
                    <a:pt x="260159" y="101701"/>
                  </a:lnTo>
                  <a:close/>
                </a:path>
                <a:path w="1301115" h="1715135">
                  <a:moveTo>
                    <a:pt x="416280" y="1511401"/>
                  </a:moveTo>
                  <a:lnTo>
                    <a:pt x="364248" y="1511401"/>
                  </a:lnTo>
                  <a:lnTo>
                    <a:pt x="312216" y="1511401"/>
                  </a:lnTo>
                  <a:lnTo>
                    <a:pt x="312216" y="1613001"/>
                  </a:lnTo>
                  <a:lnTo>
                    <a:pt x="260172" y="1613001"/>
                  </a:lnTo>
                  <a:lnTo>
                    <a:pt x="260172" y="1714601"/>
                  </a:lnTo>
                  <a:lnTo>
                    <a:pt x="312216" y="1714601"/>
                  </a:lnTo>
                  <a:lnTo>
                    <a:pt x="312216" y="1663801"/>
                  </a:lnTo>
                  <a:lnTo>
                    <a:pt x="364248" y="1663801"/>
                  </a:lnTo>
                  <a:lnTo>
                    <a:pt x="364248" y="1613001"/>
                  </a:lnTo>
                  <a:lnTo>
                    <a:pt x="416280" y="1613001"/>
                  </a:lnTo>
                  <a:lnTo>
                    <a:pt x="416280" y="1511401"/>
                  </a:lnTo>
                  <a:close/>
                </a:path>
                <a:path w="1301115" h="1715135">
                  <a:moveTo>
                    <a:pt x="416280" y="165201"/>
                  </a:moveTo>
                  <a:lnTo>
                    <a:pt x="364248" y="165201"/>
                  </a:lnTo>
                  <a:lnTo>
                    <a:pt x="364248" y="101701"/>
                  </a:lnTo>
                  <a:lnTo>
                    <a:pt x="312216" y="101701"/>
                  </a:lnTo>
                  <a:lnTo>
                    <a:pt x="312216" y="50901"/>
                  </a:lnTo>
                  <a:lnTo>
                    <a:pt x="364248" y="50901"/>
                  </a:lnTo>
                  <a:lnTo>
                    <a:pt x="364248" y="101"/>
                  </a:lnTo>
                  <a:lnTo>
                    <a:pt x="312216" y="101"/>
                  </a:lnTo>
                  <a:lnTo>
                    <a:pt x="260172" y="101"/>
                  </a:lnTo>
                  <a:lnTo>
                    <a:pt x="260172" y="165201"/>
                  </a:lnTo>
                  <a:lnTo>
                    <a:pt x="312216" y="165201"/>
                  </a:lnTo>
                  <a:lnTo>
                    <a:pt x="312216" y="216001"/>
                  </a:lnTo>
                  <a:lnTo>
                    <a:pt x="364248" y="216001"/>
                  </a:lnTo>
                  <a:lnTo>
                    <a:pt x="364248" y="317601"/>
                  </a:lnTo>
                  <a:lnTo>
                    <a:pt x="416280" y="317601"/>
                  </a:lnTo>
                  <a:lnTo>
                    <a:pt x="416280" y="165201"/>
                  </a:lnTo>
                  <a:close/>
                </a:path>
                <a:path w="1301115" h="1715135">
                  <a:moveTo>
                    <a:pt x="416293" y="1663801"/>
                  </a:moveTo>
                  <a:lnTo>
                    <a:pt x="416280" y="1714601"/>
                  </a:lnTo>
                  <a:lnTo>
                    <a:pt x="416293" y="1663801"/>
                  </a:lnTo>
                  <a:close/>
                </a:path>
                <a:path w="1301115" h="1715135">
                  <a:moveTo>
                    <a:pt x="520357" y="1206601"/>
                  </a:moveTo>
                  <a:lnTo>
                    <a:pt x="468325" y="1206601"/>
                  </a:lnTo>
                  <a:lnTo>
                    <a:pt x="468325" y="1257300"/>
                  </a:lnTo>
                  <a:lnTo>
                    <a:pt x="416280" y="1257300"/>
                  </a:lnTo>
                  <a:lnTo>
                    <a:pt x="416280" y="1206500"/>
                  </a:lnTo>
                  <a:lnTo>
                    <a:pt x="364248" y="1206500"/>
                  </a:lnTo>
                  <a:lnTo>
                    <a:pt x="364248" y="1257300"/>
                  </a:lnTo>
                  <a:lnTo>
                    <a:pt x="312216" y="1257300"/>
                  </a:lnTo>
                  <a:lnTo>
                    <a:pt x="312216" y="1359001"/>
                  </a:lnTo>
                  <a:lnTo>
                    <a:pt x="260172" y="1359001"/>
                  </a:lnTo>
                  <a:lnTo>
                    <a:pt x="208127" y="1359001"/>
                  </a:lnTo>
                  <a:lnTo>
                    <a:pt x="208127" y="1460601"/>
                  </a:lnTo>
                  <a:lnTo>
                    <a:pt x="156108" y="1460601"/>
                  </a:lnTo>
                  <a:lnTo>
                    <a:pt x="156095" y="1511300"/>
                  </a:lnTo>
                  <a:lnTo>
                    <a:pt x="156095" y="1562100"/>
                  </a:lnTo>
                  <a:lnTo>
                    <a:pt x="104063" y="1562100"/>
                  </a:lnTo>
                  <a:lnTo>
                    <a:pt x="104063" y="1460500"/>
                  </a:lnTo>
                  <a:lnTo>
                    <a:pt x="52019" y="1460500"/>
                  </a:lnTo>
                  <a:lnTo>
                    <a:pt x="52019" y="1562100"/>
                  </a:lnTo>
                  <a:lnTo>
                    <a:pt x="52019" y="1612900"/>
                  </a:lnTo>
                  <a:lnTo>
                    <a:pt x="104063" y="1612900"/>
                  </a:lnTo>
                  <a:lnTo>
                    <a:pt x="104063" y="1663700"/>
                  </a:lnTo>
                  <a:lnTo>
                    <a:pt x="156095" y="1663700"/>
                  </a:lnTo>
                  <a:lnTo>
                    <a:pt x="156095" y="1714601"/>
                  </a:lnTo>
                  <a:lnTo>
                    <a:pt x="208127" y="1714601"/>
                  </a:lnTo>
                  <a:lnTo>
                    <a:pt x="208127" y="1511401"/>
                  </a:lnTo>
                  <a:lnTo>
                    <a:pt x="260172" y="1511401"/>
                  </a:lnTo>
                  <a:lnTo>
                    <a:pt x="260172" y="1460601"/>
                  </a:lnTo>
                  <a:lnTo>
                    <a:pt x="312216" y="1460601"/>
                  </a:lnTo>
                  <a:lnTo>
                    <a:pt x="416280" y="1460500"/>
                  </a:lnTo>
                  <a:lnTo>
                    <a:pt x="416280" y="1511401"/>
                  </a:lnTo>
                  <a:lnTo>
                    <a:pt x="468325" y="1511401"/>
                  </a:lnTo>
                  <a:lnTo>
                    <a:pt x="468325" y="1409801"/>
                  </a:lnTo>
                  <a:lnTo>
                    <a:pt x="416280" y="1409801"/>
                  </a:lnTo>
                  <a:lnTo>
                    <a:pt x="364248" y="1409700"/>
                  </a:lnTo>
                  <a:lnTo>
                    <a:pt x="364248" y="1358900"/>
                  </a:lnTo>
                  <a:lnTo>
                    <a:pt x="468325" y="1358900"/>
                  </a:lnTo>
                  <a:lnTo>
                    <a:pt x="468325" y="1409801"/>
                  </a:lnTo>
                  <a:lnTo>
                    <a:pt x="520357" y="1409801"/>
                  </a:lnTo>
                  <a:lnTo>
                    <a:pt x="520357" y="1206601"/>
                  </a:lnTo>
                  <a:close/>
                </a:path>
                <a:path w="1301115" h="1715135">
                  <a:moveTo>
                    <a:pt x="520357" y="101"/>
                  </a:moveTo>
                  <a:lnTo>
                    <a:pt x="468325" y="101"/>
                  </a:lnTo>
                  <a:lnTo>
                    <a:pt x="468325" y="50901"/>
                  </a:lnTo>
                  <a:lnTo>
                    <a:pt x="520357" y="50901"/>
                  </a:lnTo>
                  <a:lnTo>
                    <a:pt x="520357" y="101"/>
                  </a:lnTo>
                  <a:close/>
                </a:path>
                <a:path w="1301115" h="1715135">
                  <a:moveTo>
                    <a:pt x="624420" y="101"/>
                  </a:moveTo>
                  <a:lnTo>
                    <a:pt x="572389" y="101"/>
                  </a:lnTo>
                  <a:lnTo>
                    <a:pt x="572389" y="50901"/>
                  </a:lnTo>
                  <a:lnTo>
                    <a:pt x="624420" y="50901"/>
                  </a:lnTo>
                  <a:lnTo>
                    <a:pt x="624420" y="101"/>
                  </a:lnTo>
                  <a:close/>
                </a:path>
                <a:path w="1301115" h="1715135">
                  <a:moveTo>
                    <a:pt x="676478" y="1308201"/>
                  </a:moveTo>
                  <a:lnTo>
                    <a:pt x="676465" y="1359001"/>
                  </a:lnTo>
                  <a:lnTo>
                    <a:pt x="676478" y="1308201"/>
                  </a:lnTo>
                  <a:close/>
                </a:path>
                <a:path w="1301115" h="1715135">
                  <a:moveTo>
                    <a:pt x="728510" y="1409801"/>
                  </a:moveTo>
                  <a:lnTo>
                    <a:pt x="676465" y="1409801"/>
                  </a:lnTo>
                  <a:lnTo>
                    <a:pt x="624433" y="1409801"/>
                  </a:lnTo>
                  <a:lnTo>
                    <a:pt x="624433" y="1460500"/>
                  </a:lnTo>
                  <a:lnTo>
                    <a:pt x="572389" y="1460500"/>
                  </a:lnTo>
                  <a:lnTo>
                    <a:pt x="572389" y="1511401"/>
                  </a:lnTo>
                  <a:lnTo>
                    <a:pt x="520357" y="1511401"/>
                  </a:lnTo>
                  <a:lnTo>
                    <a:pt x="468325" y="1511401"/>
                  </a:lnTo>
                  <a:lnTo>
                    <a:pt x="468325" y="1613001"/>
                  </a:lnTo>
                  <a:lnTo>
                    <a:pt x="520357" y="1613001"/>
                  </a:lnTo>
                  <a:lnTo>
                    <a:pt x="520357" y="1714601"/>
                  </a:lnTo>
                  <a:lnTo>
                    <a:pt x="572389" y="1714601"/>
                  </a:lnTo>
                  <a:lnTo>
                    <a:pt x="572389" y="1663700"/>
                  </a:lnTo>
                  <a:lnTo>
                    <a:pt x="624433" y="1663700"/>
                  </a:lnTo>
                  <a:lnTo>
                    <a:pt x="624433" y="1714500"/>
                  </a:lnTo>
                  <a:lnTo>
                    <a:pt x="676465" y="1714500"/>
                  </a:lnTo>
                  <a:lnTo>
                    <a:pt x="676465" y="1663700"/>
                  </a:lnTo>
                  <a:lnTo>
                    <a:pt x="676465" y="1612900"/>
                  </a:lnTo>
                  <a:lnTo>
                    <a:pt x="624433" y="1612900"/>
                  </a:lnTo>
                  <a:lnTo>
                    <a:pt x="624433" y="1562201"/>
                  </a:lnTo>
                  <a:lnTo>
                    <a:pt x="676465" y="1562201"/>
                  </a:lnTo>
                  <a:lnTo>
                    <a:pt x="728510" y="1562201"/>
                  </a:lnTo>
                  <a:lnTo>
                    <a:pt x="728510" y="1409801"/>
                  </a:lnTo>
                  <a:close/>
                </a:path>
                <a:path w="1301115" h="1715135">
                  <a:moveTo>
                    <a:pt x="728510" y="101701"/>
                  </a:moveTo>
                  <a:lnTo>
                    <a:pt x="676478" y="101701"/>
                  </a:lnTo>
                  <a:lnTo>
                    <a:pt x="676478" y="317601"/>
                  </a:lnTo>
                  <a:lnTo>
                    <a:pt x="728510" y="317601"/>
                  </a:lnTo>
                  <a:lnTo>
                    <a:pt x="728510" y="101701"/>
                  </a:lnTo>
                  <a:close/>
                </a:path>
                <a:path w="1301115" h="1715135">
                  <a:moveTo>
                    <a:pt x="832573" y="1511401"/>
                  </a:moveTo>
                  <a:lnTo>
                    <a:pt x="780542" y="1511401"/>
                  </a:lnTo>
                  <a:lnTo>
                    <a:pt x="780542" y="1613001"/>
                  </a:lnTo>
                  <a:lnTo>
                    <a:pt x="832573" y="1613001"/>
                  </a:lnTo>
                  <a:lnTo>
                    <a:pt x="832573" y="1511401"/>
                  </a:lnTo>
                  <a:close/>
                </a:path>
                <a:path w="1301115" h="1715135">
                  <a:moveTo>
                    <a:pt x="832573" y="101"/>
                  </a:moveTo>
                  <a:lnTo>
                    <a:pt x="780542" y="101"/>
                  </a:lnTo>
                  <a:lnTo>
                    <a:pt x="728510" y="101"/>
                  </a:lnTo>
                  <a:lnTo>
                    <a:pt x="676478" y="101"/>
                  </a:lnTo>
                  <a:lnTo>
                    <a:pt x="624433" y="101"/>
                  </a:lnTo>
                  <a:lnTo>
                    <a:pt x="624433" y="50901"/>
                  </a:lnTo>
                  <a:lnTo>
                    <a:pt x="676478" y="50901"/>
                  </a:lnTo>
                  <a:lnTo>
                    <a:pt x="728510" y="50901"/>
                  </a:lnTo>
                  <a:lnTo>
                    <a:pt x="780542" y="50901"/>
                  </a:lnTo>
                  <a:lnTo>
                    <a:pt x="832573" y="50901"/>
                  </a:lnTo>
                  <a:lnTo>
                    <a:pt x="832573" y="101"/>
                  </a:lnTo>
                  <a:close/>
                </a:path>
                <a:path w="1301115" h="1715135">
                  <a:moveTo>
                    <a:pt x="1196835" y="101701"/>
                  </a:moveTo>
                  <a:lnTo>
                    <a:pt x="1040726" y="101701"/>
                  </a:lnTo>
                  <a:lnTo>
                    <a:pt x="1040726" y="266801"/>
                  </a:lnTo>
                  <a:lnTo>
                    <a:pt x="1196835" y="266801"/>
                  </a:lnTo>
                  <a:lnTo>
                    <a:pt x="1196835" y="101701"/>
                  </a:lnTo>
                  <a:close/>
                </a:path>
                <a:path w="1301115" h="1715135">
                  <a:moveTo>
                    <a:pt x="1248879" y="1409801"/>
                  </a:moveTo>
                  <a:lnTo>
                    <a:pt x="1196848" y="1409801"/>
                  </a:lnTo>
                  <a:lnTo>
                    <a:pt x="1144803" y="1409801"/>
                  </a:lnTo>
                  <a:lnTo>
                    <a:pt x="1092771" y="1409700"/>
                  </a:lnTo>
                  <a:lnTo>
                    <a:pt x="1092771" y="1358900"/>
                  </a:lnTo>
                  <a:lnTo>
                    <a:pt x="1144803" y="1358900"/>
                  </a:lnTo>
                  <a:lnTo>
                    <a:pt x="1144803" y="1308100"/>
                  </a:lnTo>
                  <a:lnTo>
                    <a:pt x="1092771" y="1308100"/>
                  </a:lnTo>
                  <a:lnTo>
                    <a:pt x="1092771" y="1257300"/>
                  </a:lnTo>
                  <a:lnTo>
                    <a:pt x="1040726" y="1257300"/>
                  </a:lnTo>
                  <a:lnTo>
                    <a:pt x="1040726" y="1206500"/>
                  </a:lnTo>
                  <a:lnTo>
                    <a:pt x="988682" y="1206500"/>
                  </a:lnTo>
                  <a:lnTo>
                    <a:pt x="936650" y="1206601"/>
                  </a:lnTo>
                  <a:lnTo>
                    <a:pt x="884618" y="1206601"/>
                  </a:lnTo>
                  <a:lnTo>
                    <a:pt x="832573" y="1206500"/>
                  </a:lnTo>
                  <a:lnTo>
                    <a:pt x="832573" y="1308201"/>
                  </a:lnTo>
                  <a:lnTo>
                    <a:pt x="780542" y="1308201"/>
                  </a:lnTo>
                  <a:lnTo>
                    <a:pt x="780542" y="1460601"/>
                  </a:lnTo>
                  <a:lnTo>
                    <a:pt x="832573" y="1460601"/>
                  </a:lnTo>
                  <a:lnTo>
                    <a:pt x="832573" y="1511300"/>
                  </a:lnTo>
                  <a:lnTo>
                    <a:pt x="936650" y="1511300"/>
                  </a:lnTo>
                  <a:lnTo>
                    <a:pt x="936650" y="1460500"/>
                  </a:lnTo>
                  <a:lnTo>
                    <a:pt x="884618" y="1460500"/>
                  </a:lnTo>
                  <a:lnTo>
                    <a:pt x="884618" y="1308201"/>
                  </a:lnTo>
                  <a:lnTo>
                    <a:pt x="936650" y="1308201"/>
                  </a:lnTo>
                  <a:lnTo>
                    <a:pt x="988682" y="1308201"/>
                  </a:lnTo>
                  <a:lnTo>
                    <a:pt x="1040726" y="1308100"/>
                  </a:lnTo>
                  <a:lnTo>
                    <a:pt x="1040726" y="1358900"/>
                  </a:lnTo>
                  <a:lnTo>
                    <a:pt x="1040726" y="1409700"/>
                  </a:lnTo>
                  <a:lnTo>
                    <a:pt x="1040726" y="1460500"/>
                  </a:lnTo>
                  <a:lnTo>
                    <a:pt x="988682" y="1460500"/>
                  </a:lnTo>
                  <a:lnTo>
                    <a:pt x="988682" y="1562201"/>
                  </a:lnTo>
                  <a:lnTo>
                    <a:pt x="936663" y="1562201"/>
                  </a:lnTo>
                  <a:lnTo>
                    <a:pt x="936650" y="1613001"/>
                  </a:lnTo>
                  <a:lnTo>
                    <a:pt x="936650" y="1663801"/>
                  </a:lnTo>
                  <a:lnTo>
                    <a:pt x="988682" y="1663801"/>
                  </a:lnTo>
                  <a:lnTo>
                    <a:pt x="1092771" y="1663700"/>
                  </a:lnTo>
                  <a:lnTo>
                    <a:pt x="1092771" y="1612900"/>
                  </a:lnTo>
                  <a:lnTo>
                    <a:pt x="1040726" y="1612900"/>
                  </a:lnTo>
                  <a:lnTo>
                    <a:pt x="1040726" y="1562100"/>
                  </a:lnTo>
                  <a:lnTo>
                    <a:pt x="1092771" y="1562100"/>
                  </a:lnTo>
                  <a:lnTo>
                    <a:pt x="1092771" y="1612900"/>
                  </a:lnTo>
                  <a:lnTo>
                    <a:pt x="1144803" y="1612900"/>
                  </a:lnTo>
                  <a:lnTo>
                    <a:pt x="1144803" y="1663801"/>
                  </a:lnTo>
                  <a:lnTo>
                    <a:pt x="1040726" y="1663801"/>
                  </a:lnTo>
                  <a:lnTo>
                    <a:pt x="1040726" y="1714601"/>
                  </a:lnTo>
                  <a:lnTo>
                    <a:pt x="1144803" y="1714601"/>
                  </a:lnTo>
                  <a:lnTo>
                    <a:pt x="1196848" y="1714601"/>
                  </a:lnTo>
                  <a:lnTo>
                    <a:pt x="1196848" y="1613001"/>
                  </a:lnTo>
                  <a:lnTo>
                    <a:pt x="1248879" y="1613001"/>
                  </a:lnTo>
                  <a:lnTo>
                    <a:pt x="1248879" y="1409801"/>
                  </a:lnTo>
                  <a:close/>
                </a:path>
                <a:path w="1301115" h="1715135">
                  <a:moveTo>
                    <a:pt x="1300911" y="1143101"/>
                  </a:moveTo>
                  <a:lnTo>
                    <a:pt x="1248879" y="1143101"/>
                  </a:lnTo>
                  <a:lnTo>
                    <a:pt x="1248879" y="1308201"/>
                  </a:lnTo>
                  <a:lnTo>
                    <a:pt x="1300911" y="1308201"/>
                  </a:lnTo>
                  <a:lnTo>
                    <a:pt x="1300911" y="1143101"/>
                  </a:lnTo>
                  <a:close/>
                </a:path>
                <a:path w="1301115" h="1715135">
                  <a:moveTo>
                    <a:pt x="1300911" y="317500"/>
                  </a:moveTo>
                  <a:lnTo>
                    <a:pt x="936650" y="317500"/>
                  </a:lnTo>
                  <a:lnTo>
                    <a:pt x="936650" y="368300"/>
                  </a:lnTo>
                  <a:lnTo>
                    <a:pt x="1300911" y="368300"/>
                  </a:lnTo>
                  <a:lnTo>
                    <a:pt x="1300911" y="317500"/>
                  </a:lnTo>
                  <a:close/>
                </a:path>
                <a:path w="1301115" h="1715135">
                  <a:moveTo>
                    <a:pt x="1300911" y="0"/>
                  </a:moveTo>
                  <a:lnTo>
                    <a:pt x="936650" y="0"/>
                  </a:lnTo>
                  <a:lnTo>
                    <a:pt x="936650" y="50800"/>
                  </a:lnTo>
                  <a:lnTo>
                    <a:pt x="1300911" y="50800"/>
                  </a:lnTo>
                  <a:lnTo>
                    <a:pt x="1300911" y="0"/>
                  </a:lnTo>
                  <a:close/>
                </a:path>
              </a:pathLst>
            </a:custGeom>
            <a:grpFill/>
          </p:spPr>
          <p:txBody>
            <a:bodyPr wrap="square" lIns="0" tIns="0" rIns="0" bIns="0" rtlCol="0"/>
            <a:lstStyle/>
            <a:p>
              <a:endParaRPr sz="1092"/>
            </a:p>
          </p:txBody>
        </p:sp>
        <p:sp>
          <p:nvSpPr>
            <p:cNvPr id="46" name="object 50">
              <a:extLst>
                <a:ext uri="{FF2B5EF4-FFF2-40B4-BE49-F238E27FC236}">
                  <a16:creationId xmlns:a16="http://schemas.microsoft.com/office/drawing/2014/main" id="{CFE6556B-2093-57B8-73D9-B1BBBE4454DE}"/>
                </a:ext>
              </a:extLst>
            </p:cNvPr>
            <p:cNvSpPr/>
            <p:nvPr/>
          </p:nvSpPr>
          <p:spPr>
            <a:xfrm>
              <a:off x="15391651" y="4474685"/>
              <a:ext cx="1717675" cy="991235"/>
            </a:xfrm>
            <a:custGeom>
              <a:avLst/>
              <a:gdLst/>
              <a:ahLst/>
              <a:cxnLst/>
              <a:rect l="l" t="t" r="r" b="b"/>
              <a:pathLst>
                <a:path w="1717675" h="991235">
                  <a:moveTo>
                    <a:pt x="208165" y="368401"/>
                  </a:moveTo>
                  <a:lnTo>
                    <a:pt x="156121" y="368401"/>
                  </a:lnTo>
                  <a:lnTo>
                    <a:pt x="156121" y="469900"/>
                  </a:lnTo>
                  <a:lnTo>
                    <a:pt x="104076" y="469900"/>
                  </a:lnTo>
                  <a:lnTo>
                    <a:pt x="104076" y="673100"/>
                  </a:lnTo>
                  <a:lnTo>
                    <a:pt x="104076" y="723900"/>
                  </a:lnTo>
                  <a:lnTo>
                    <a:pt x="104076" y="774801"/>
                  </a:lnTo>
                  <a:lnTo>
                    <a:pt x="52057" y="774801"/>
                  </a:lnTo>
                  <a:lnTo>
                    <a:pt x="0" y="774801"/>
                  </a:lnTo>
                  <a:lnTo>
                    <a:pt x="0" y="889101"/>
                  </a:lnTo>
                  <a:lnTo>
                    <a:pt x="52057" y="889101"/>
                  </a:lnTo>
                  <a:lnTo>
                    <a:pt x="104076" y="889101"/>
                  </a:lnTo>
                  <a:lnTo>
                    <a:pt x="104076" y="825500"/>
                  </a:lnTo>
                  <a:lnTo>
                    <a:pt x="156121" y="825500"/>
                  </a:lnTo>
                  <a:lnTo>
                    <a:pt x="156121" y="723900"/>
                  </a:lnTo>
                  <a:lnTo>
                    <a:pt x="208165" y="723900"/>
                  </a:lnTo>
                  <a:lnTo>
                    <a:pt x="208165" y="673100"/>
                  </a:lnTo>
                  <a:lnTo>
                    <a:pt x="156121" y="673100"/>
                  </a:lnTo>
                  <a:lnTo>
                    <a:pt x="156121" y="520801"/>
                  </a:lnTo>
                  <a:lnTo>
                    <a:pt x="208165" y="520801"/>
                  </a:lnTo>
                  <a:lnTo>
                    <a:pt x="208165" y="368401"/>
                  </a:lnTo>
                  <a:close/>
                </a:path>
                <a:path w="1717675" h="991235">
                  <a:moveTo>
                    <a:pt x="260197" y="774801"/>
                  </a:moveTo>
                  <a:lnTo>
                    <a:pt x="208165" y="774801"/>
                  </a:lnTo>
                  <a:lnTo>
                    <a:pt x="208165" y="889101"/>
                  </a:lnTo>
                  <a:lnTo>
                    <a:pt x="260197" y="889101"/>
                  </a:lnTo>
                  <a:lnTo>
                    <a:pt x="260197" y="774801"/>
                  </a:lnTo>
                  <a:close/>
                </a:path>
                <a:path w="1717675" h="991235">
                  <a:moveTo>
                    <a:pt x="364274" y="622401"/>
                  </a:moveTo>
                  <a:lnTo>
                    <a:pt x="260197" y="622401"/>
                  </a:lnTo>
                  <a:lnTo>
                    <a:pt x="260197" y="673201"/>
                  </a:lnTo>
                  <a:lnTo>
                    <a:pt x="364274" y="673201"/>
                  </a:lnTo>
                  <a:lnTo>
                    <a:pt x="364274" y="622401"/>
                  </a:lnTo>
                  <a:close/>
                </a:path>
                <a:path w="1717675" h="991235">
                  <a:moveTo>
                    <a:pt x="364274" y="419100"/>
                  </a:moveTo>
                  <a:lnTo>
                    <a:pt x="312229" y="419100"/>
                  </a:lnTo>
                  <a:lnTo>
                    <a:pt x="312229" y="368300"/>
                  </a:lnTo>
                  <a:lnTo>
                    <a:pt x="260197" y="368300"/>
                  </a:lnTo>
                  <a:lnTo>
                    <a:pt x="260197" y="419100"/>
                  </a:lnTo>
                  <a:lnTo>
                    <a:pt x="260197" y="469900"/>
                  </a:lnTo>
                  <a:lnTo>
                    <a:pt x="364274" y="469900"/>
                  </a:lnTo>
                  <a:lnTo>
                    <a:pt x="364274" y="419100"/>
                  </a:lnTo>
                  <a:close/>
                </a:path>
                <a:path w="1717675" h="991235">
                  <a:moveTo>
                    <a:pt x="520382" y="825601"/>
                  </a:moveTo>
                  <a:lnTo>
                    <a:pt x="468337" y="825601"/>
                  </a:lnTo>
                  <a:lnTo>
                    <a:pt x="468337" y="939901"/>
                  </a:lnTo>
                  <a:lnTo>
                    <a:pt x="520382" y="939901"/>
                  </a:lnTo>
                  <a:lnTo>
                    <a:pt x="520382" y="825601"/>
                  </a:lnTo>
                  <a:close/>
                </a:path>
                <a:path w="1717675" h="991235">
                  <a:moveTo>
                    <a:pt x="572414" y="723900"/>
                  </a:moveTo>
                  <a:lnTo>
                    <a:pt x="520382" y="723900"/>
                  </a:lnTo>
                  <a:lnTo>
                    <a:pt x="520382" y="622300"/>
                  </a:lnTo>
                  <a:lnTo>
                    <a:pt x="468337" y="622300"/>
                  </a:lnTo>
                  <a:lnTo>
                    <a:pt x="468337" y="520801"/>
                  </a:lnTo>
                  <a:lnTo>
                    <a:pt x="416318" y="520801"/>
                  </a:lnTo>
                  <a:lnTo>
                    <a:pt x="416318" y="622401"/>
                  </a:lnTo>
                  <a:lnTo>
                    <a:pt x="468337" y="622401"/>
                  </a:lnTo>
                  <a:lnTo>
                    <a:pt x="468337" y="723900"/>
                  </a:lnTo>
                  <a:lnTo>
                    <a:pt x="468337" y="774700"/>
                  </a:lnTo>
                  <a:lnTo>
                    <a:pt x="520382" y="774700"/>
                  </a:lnTo>
                  <a:lnTo>
                    <a:pt x="520382" y="825500"/>
                  </a:lnTo>
                  <a:lnTo>
                    <a:pt x="572414" y="825500"/>
                  </a:lnTo>
                  <a:lnTo>
                    <a:pt x="572414" y="774700"/>
                  </a:lnTo>
                  <a:lnTo>
                    <a:pt x="572414" y="723900"/>
                  </a:lnTo>
                  <a:close/>
                </a:path>
                <a:path w="1717675" h="991235">
                  <a:moveTo>
                    <a:pt x="624446" y="419100"/>
                  </a:moveTo>
                  <a:lnTo>
                    <a:pt x="572414" y="419100"/>
                  </a:lnTo>
                  <a:lnTo>
                    <a:pt x="572414" y="152400"/>
                  </a:lnTo>
                  <a:lnTo>
                    <a:pt x="520382" y="152400"/>
                  </a:lnTo>
                  <a:lnTo>
                    <a:pt x="520382" y="419100"/>
                  </a:lnTo>
                  <a:lnTo>
                    <a:pt x="520382" y="469900"/>
                  </a:lnTo>
                  <a:lnTo>
                    <a:pt x="624446" y="469900"/>
                  </a:lnTo>
                  <a:lnTo>
                    <a:pt x="624446" y="419100"/>
                  </a:lnTo>
                  <a:close/>
                </a:path>
                <a:path w="1717675" h="991235">
                  <a:moveTo>
                    <a:pt x="676490" y="724001"/>
                  </a:moveTo>
                  <a:lnTo>
                    <a:pt x="624446" y="724001"/>
                  </a:lnTo>
                  <a:lnTo>
                    <a:pt x="624446" y="825601"/>
                  </a:lnTo>
                  <a:lnTo>
                    <a:pt x="676490" y="825601"/>
                  </a:lnTo>
                  <a:lnTo>
                    <a:pt x="676490" y="724001"/>
                  </a:lnTo>
                  <a:close/>
                </a:path>
                <a:path w="1717675" h="991235">
                  <a:moveTo>
                    <a:pt x="884643" y="304800"/>
                  </a:moveTo>
                  <a:lnTo>
                    <a:pt x="832599" y="304800"/>
                  </a:lnTo>
                  <a:lnTo>
                    <a:pt x="832599" y="203200"/>
                  </a:lnTo>
                  <a:lnTo>
                    <a:pt x="832599" y="101600"/>
                  </a:lnTo>
                  <a:lnTo>
                    <a:pt x="780567" y="101600"/>
                  </a:lnTo>
                  <a:lnTo>
                    <a:pt x="780567" y="0"/>
                  </a:lnTo>
                  <a:lnTo>
                    <a:pt x="728535" y="0"/>
                  </a:lnTo>
                  <a:lnTo>
                    <a:pt x="728535" y="101600"/>
                  </a:lnTo>
                  <a:lnTo>
                    <a:pt x="728535" y="203200"/>
                  </a:lnTo>
                  <a:lnTo>
                    <a:pt x="780567" y="203200"/>
                  </a:lnTo>
                  <a:lnTo>
                    <a:pt x="780567" y="254101"/>
                  </a:lnTo>
                  <a:lnTo>
                    <a:pt x="728535" y="254101"/>
                  </a:lnTo>
                  <a:lnTo>
                    <a:pt x="728535" y="520700"/>
                  </a:lnTo>
                  <a:lnTo>
                    <a:pt x="676490" y="520700"/>
                  </a:lnTo>
                  <a:lnTo>
                    <a:pt x="676490" y="470001"/>
                  </a:lnTo>
                  <a:lnTo>
                    <a:pt x="572414" y="470001"/>
                  </a:lnTo>
                  <a:lnTo>
                    <a:pt x="572414" y="520801"/>
                  </a:lnTo>
                  <a:lnTo>
                    <a:pt x="676490" y="520801"/>
                  </a:lnTo>
                  <a:lnTo>
                    <a:pt x="676490" y="571500"/>
                  </a:lnTo>
                  <a:lnTo>
                    <a:pt x="624446" y="571601"/>
                  </a:lnTo>
                  <a:lnTo>
                    <a:pt x="624446" y="673201"/>
                  </a:lnTo>
                  <a:lnTo>
                    <a:pt x="676490" y="673201"/>
                  </a:lnTo>
                  <a:lnTo>
                    <a:pt x="676490" y="622300"/>
                  </a:lnTo>
                  <a:lnTo>
                    <a:pt x="780567" y="622300"/>
                  </a:lnTo>
                  <a:lnTo>
                    <a:pt x="780567" y="571500"/>
                  </a:lnTo>
                  <a:lnTo>
                    <a:pt x="728535" y="571500"/>
                  </a:lnTo>
                  <a:lnTo>
                    <a:pt x="728535" y="520801"/>
                  </a:lnTo>
                  <a:lnTo>
                    <a:pt x="780567" y="520801"/>
                  </a:lnTo>
                  <a:lnTo>
                    <a:pt x="780567" y="469900"/>
                  </a:lnTo>
                  <a:lnTo>
                    <a:pt x="884643" y="469900"/>
                  </a:lnTo>
                  <a:lnTo>
                    <a:pt x="884643" y="419100"/>
                  </a:lnTo>
                  <a:lnTo>
                    <a:pt x="832599" y="419100"/>
                  </a:lnTo>
                  <a:lnTo>
                    <a:pt x="832599" y="368300"/>
                  </a:lnTo>
                  <a:lnTo>
                    <a:pt x="884643" y="368300"/>
                  </a:lnTo>
                  <a:lnTo>
                    <a:pt x="884643" y="304800"/>
                  </a:lnTo>
                  <a:close/>
                </a:path>
                <a:path w="1717675" h="991235">
                  <a:moveTo>
                    <a:pt x="936675" y="673100"/>
                  </a:moveTo>
                  <a:lnTo>
                    <a:pt x="884643" y="673100"/>
                  </a:lnTo>
                  <a:lnTo>
                    <a:pt x="884643" y="571500"/>
                  </a:lnTo>
                  <a:lnTo>
                    <a:pt x="832599" y="571500"/>
                  </a:lnTo>
                  <a:lnTo>
                    <a:pt x="832599" y="673100"/>
                  </a:lnTo>
                  <a:lnTo>
                    <a:pt x="832599" y="723900"/>
                  </a:lnTo>
                  <a:lnTo>
                    <a:pt x="884643" y="723900"/>
                  </a:lnTo>
                  <a:lnTo>
                    <a:pt x="884643" y="774700"/>
                  </a:lnTo>
                  <a:lnTo>
                    <a:pt x="936675" y="774700"/>
                  </a:lnTo>
                  <a:lnTo>
                    <a:pt x="936675" y="723900"/>
                  </a:lnTo>
                  <a:lnTo>
                    <a:pt x="936675" y="673100"/>
                  </a:lnTo>
                  <a:close/>
                </a:path>
                <a:path w="1717675" h="991235">
                  <a:moveTo>
                    <a:pt x="1092784" y="203200"/>
                  </a:moveTo>
                  <a:lnTo>
                    <a:pt x="1040752" y="203200"/>
                  </a:lnTo>
                  <a:lnTo>
                    <a:pt x="1040752" y="152400"/>
                  </a:lnTo>
                  <a:lnTo>
                    <a:pt x="988707" y="152400"/>
                  </a:lnTo>
                  <a:lnTo>
                    <a:pt x="988707" y="203200"/>
                  </a:lnTo>
                  <a:lnTo>
                    <a:pt x="988707" y="254000"/>
                  </a:lnTo>
                  <a:lnTo>
                    <a:pt x="988707" y="304800"/>
                  </a:lnTo>
                  <a:lnTo>
                    <a:pt x="988707" y="419100"/>
                  </a:lnTo>
                  <a:lnTo>
                    <a:pt x="1040752" y="419100"/>
                  </a:lnTo>
                  <a:lnTo>
                    <a:pt x="1040752" y="469900"/>
                  </a:lnTo>
                  <a:lnTo>
                    <a:pt x="1092784" y="469900"/>
                  </a:lnTo>
                  <a:lnTo>
                    <a:pt x="1092784" y="419100"/>
                  </a:lnTo>
                  <a:lnTo>
                    <a:pt x="1092784" y="304800"/>
                  </a:lnTo>
                  <a:lnTo>
                    <a:pt x="1040752" y="304800"/>
                  </a:lnTo>
                  <a:lnTo>
                    <a:pt x="1040752" y="254000"/>
                  </a:lnTo>
                  <a:lnTo>
                    <a:pt x="1092784" y="254000"/>
                  </a:lnTo>
                  <a:lnTo>
                    <a:pt x="1092784" y="203200"/>
                  </a:lnTo>
                  <a:close/>
                </a:path>
                <a:path w="1717675" h="991235">
                  <a:moveTo>
                    <a:pt x="1248892" y="825500"/>
                  </a:moveTo>
                  <a:lnTo>
                    <a:pt x="1196860" y="825500"/>
                  </a:lnTo>
                  <a:lnTo>
                    <a:pt x="1196860" y="723900"/>
                  </a:lnTo>
                  <a:lnTo>
                    <a:pt x="1144828" y="723900"/>
                  </a:lnTo>
                  <a:lnTo>
                    <a:pt x="1144828" y="774700"/>
                  </a:lnTo>
                  <a:lnTo>
                    <a:pt x="1144828" y="825500"/>
                  </a:lnTo>
                  <a:lnTo>
                    <a:pt x="1092784" y="825500"/>
                  </a:lnTo>
                  <a:lnTo>
                    <a:pt x="1092784" y="774700"/>
                  </a:lnTo>
                  <a:lnTo>
                    <a:pt x="1144828" y="774700"/>
                  </a:lnTo>
                  <a:lnTo>
                    <a:pt x="1144828" y="723900"/>
                  </a:lnTo>
                  <a:lnTo>
                    <a:pt x="1092784" y="723900"/>
                  </a:lnTo>
                  <a:lnTo>
                    <a:pt x="1092784" y="622401"/>
                  </a:lnTo>
                  <a:lnTo>
                    <a:pt x="1144828" y="622401"/>
                  </a:lnTo>
                  <a:lnTo>
                    <a:pt x="1144828" y="520801"/>
                  </a:lnTo>
                  <a:lnTo>
                    <a:pt x="1196860" y="520801"/>
                  </a:lnTo>
                  <a:lnTo>
                    <a:pt x="1196860" y="368401"/>
                  </a:lnTo>
                  <a:lnTo>
                    <a:pt x="1144828" y="368401"/>
                  </a:lnTo>
                  <a:lnTo>
                    <a:pt x="1144828" y="470001"/>
                  </a:lnTo>
                  <a:lnTo>
                    <a:pt x="1092784" y="470001"/>
                  </a:lnTo>
                  <a:lnTo>
                    <a:pt x="1092784" y="571500"/>
                  </a:lnTo>
                  <a:lnTo>
                    <a:pt x="1040752" y="571500"/>
                  </a:lnTo>
                  <a:lnTo>
                    <a:pt x="1040752" y="520700"/>
                  </a:lnTo>
                  <a:lnTo>
                    <a:pt x="988707" y="520700"/>
                  </a:lnTo>
                  <a:lnTo>
                    <a:pt x="936675" y="520801"/>
                  </a:lnTo>
                  <a:lnTo>
                    <a:pt x="936675" y="622401"/>
                  </a:lnTo>
                  <a:lnTo>
                    <a:pt x="988707" y="622401"/>
                  </a:lnTo>
                  <a:lnTo>
                    <a:pt x="1040752" y="622300"/>
                  </a:lnTo>
                  <a:lnTo>
                    <a:pt x="1040752" y="673201"/>
                  </a:lnTo>
                  <a:lnTo>
                    <a:pt x="988707" y="673201"/>
                  </a:lnTo>
                  <a:lnTo>
                    <a:pt x="988707" y="774801"/>
                  </a:lnTo>
                  <a:lnTo>
                    <a:pt x="1040752" y="774801"/>
                  </a:lnTo>
                  <a:lnTo>
                    <a:pt x="1040752" y="825500"/>
                  </a:lnTo>
                  <a:lnTo>
                    <a:pt x="988707" y="825601"/>
                  </a:lnTo>
                  <a:lnTo>
                    <a:pt x="988707" y="939901"/>
                  </a:lnTo>
                  <a:lnTo>
                    <a:pt x="1040752" y="939901"/>
                  </a:lnTo>
                  <a:lnTo>
                    <a:pt x="1040752" y="889000"/>
                  </a:lnTo>
                  <a:lnTo>
                    <a:pt x="1092784" y="889000"/>
                  </a:lnTo>
                  <a:lnTo>
                    <a:pt x="1092784" y="939800"/>
                  </a:lnTo>
                  <a:lnTo>
                    <a:pt x="1144828" y="939800"/>
                  </a:lnTo>
                  <a:lnTo>
                    <a:pt x="1144828" y="889000"/>
                  </a:lnTo>
                  <a:lnTo>
                    <a:pt x="1248892" y="889000"/>
                  </a:lnTo>
                  <a:lnTo>
                    <a:pt x="1248892" y="825500"/>
                  </a:lnTo>
                  <a:close/>
                </a:path>
                <a:path w="1717675" h="991235">
                  <a:moveTo>
                    <a:pt x="1405001" y="622300"/>
                  </a:moveTo>
                  <a:lnTo>
                    <a:pt x="1352969" y="622300"/>
                  </a:lnTo>
                  <a:lnTo>
                    <a:pt x="1352969" y="571500"/>
                  </a:lnTo>
                  <a:lnTo>
                    <a:pt x="1300937" y="571500"/>
                  </a:lnTo>
                  <a:lnTo>
                    <a:pt x="1300937" y="622300"/>
                  </a:lnTo>
                  <a:lnTo>
                    <a:pt x="1300937" y="673100"/>
                  </a:lnTo>
                  <a:lnTo>
                    <a:pt x="1248892" y="673201"/>
                  </a:lnTo>
                  <a:lnTo>
                    <a:pt x="1248892" y="774801"/>
                  </a:lnTo>
                  <a:lnTo>
                    <a:pt x="1300937" y="774801"/>
                  </a:lnTo>
                  <a:lnTo>
                    <a:pt x="1352969" y="774700"/>
                  </a:lnTo>
                  <a:lnTo>
                    <a:pt x="1352969" y="825500"/>
                  </a:lnTo>
                  <a:lnTo>
                    <a:pt x="1405001" y="825500"/>
                  </a:lnTo>
                  <a:lnTo>
                    <a:pt x="1405001" y="774700"/>
                  </a:lnTo>
                  <a:lnTo>
                    <a:pt x="1405001" y="723900"/>
                  </a:lnTo>
                  <a:lnTo>
                    <a:pt x="1352969" y="723900"/>
                  </a:lnTo>
                  <a:lnTo>
                    <a:pt x="1352969" y="673100"/>
                  </a:lnTo>
                  <a:lnTo>
                    <a:pt x="1405001" y="673100"/>
                  </a:lnTo>
                  <a:lnTo>
                    <a:pt x="1405001" y="622300"/>
                  </a:lnTo>
                  <a:close/>
                </a:path>
                <a:path w="1717675" h="991235">
                  <a:moveTo>
                    <a:pt x="1405001" y="368300"/>
                  </a:moveTo>
                  <a:lnTo>
                    <a:pt x="1300937" y="368300"/>
                  </a:lnTo>
                  <a:lnTo>
                    <a:pt x="1300937" y="419100"/>
                  </a:lnTo>
                  <a:lnTo>
                    <a:pt x="1352969" y="419100"/>
                  </a:lnTo>
                  <a:lnTo>
                    <a:pt x="1352969" y="469900"/>
                  </a:lnTo>
                  <a:lnTo>
                    <a:pt x="1405001" y="469900"/>
                  </a:lnTo>
                  <a:lnTo>
                    <a:pt x="1405001" y="419100"/>
                  </a:lnTo>
                  <a:lnTo>
                    <a:pt x="1405001" y="368300"/>
                  </a:lnTo>
                  <a:close/>
                </a:path>
                <a:path w="1717675" h="991235">
                  <a:moveTo>
                    <a:pt x="1561122" y="520801"/>
                  </a:moveTo>
                  <a:lnTo>
                    <a:pt x="1509090" y="520801"/>
                  </a:lnTo>
                  <a:lnTo>
                    <a:pt x="1509090" y="622401"/>
                  </a:lnTo>
                  <a:lnTo>
                    <a:pt x="1457045" y="622401"/>
                  </a:lnTo>
                  <a:lnTo>
                    <a:pt x="1457045" y="724001"/>
                  </a:lnTo>
                  <a:lnTo>
                    <a:pt x="1509090" y="724001"/>
                  </a:lnTo>
                  <a:lnTo>
                    <a:pt x="1509090" y="673201"/>
                  </a:lnTo>
                  <a:lnTo>
                    <a:pt x="1561122" y="673201"/>
                  </a:lnTo>
                  <a:lnTo>
                    <a:pt x="1561122" y="520801"/>
                  </a:lnTo>
                  <a:close/>
                </a:path>
                <a:path w="1717675" h="991235">
                  <a:moveTo>
                    <a:pt x="1665198" y="673201"/>
                  </a:moveTo>
                  <a:lnTo>
                    <a:pt x="1613166" y="673201"/>
                  </a:lnTo>
                  <a:lnTo>
                    <a:pt x="1613166" y="774801"/>
                  </a:lnTo>
                  <a:lnTo>
                    <a:pt x="1665198" y="774801"/>
                  </a:lnTo>
                  <a:lnTo>
                    <a:pt x="1665198" y="673201"/>
                  </a:lnTo>
                  <a:close/>
                </a:path>
                <a:path w="1717675" h="991235">
                  <a:moveTo>
                    <a:pt x="1665198" y="419100"/>
                  </a:moveTo>
                  <a:lnTo>
                    <a:pt x="1613166" y="419100"/>
                  </a:lnTo>
                  <a:lnTo>
                    <a:pt x="1613166" y="304800"/>
                  </a:lnTo>
                  <a:lnTo>
                    <a:pt x="1561122" y="304800"/>
                  </a:lnTo>
                  <a:lnTo>
                    <a:pt x="1561122" y="368401"/>
                  </a:lnTo>
                  <a:lnTo>
                    <a:pt x="1509090" y="368401"/>
                  </a:lnTo>
                  <a:lnTo>
                    <a:pt x="1509090" y="419201"/>
                  </a:lnTo>
                  <a:lnTo>
                    <a:pt x="1457045" y="419201"/>
                  </a:lnTo>
                  <a:lnTo>
                    <a:pt x="1457045" y="470001"/>
                  </a:lnTo>
                  <a:lnTo>
                    <a:pt x="1405001" y="470001"/>
                  </a:lnTo>
                  <a:lnTo>
                    <a:pt x="1405001" y="571601"/>
                  </a:lnTo>
                  <a:lnTo>
                    <a:pt x="1457045" y="571601"/>
                  </a:lnTo>
                  <a:lnTo>
                    <a:pt x="1457045" y="520801"/>
                  </a:lnTo>
                  <a:lnTo>
                    <a:pt x="1509090" y="520801"/>
                  </a:lnTo>
                  <a:lnTo>
                    <a:pt x="1509090" y="470001"/>
                  </a:lnTo>
                  <a:lnTo>
                    <a:pt x="1561122" y="470001"/>
                  </a:lnTo>
                  <a:lnTo>
                    <a:pt x="1665198" y="469900"/>
                  </a:lnTo>
                  <a:lnTo>
                    <a:pt x="1665198" y="419100"/>
                  </a:lnTo>
                  <a:close/>
                </a:path>
                <a:path w="1717675" h="991235">
                  <a:moveTo>
                    <a:pt x="1717230" y="825601"/>
                  </a:moveTo>
                  <a:lnTo>
                    <a:pt x="1665198" y="825601"/>
                  </a:lnTo>
                  <a:lnTo>
                    <a:pt x="1665198" y="990701"/>
                  </a:lnTo>
                  <a:lnTo>
                    <a:pt x="1717230" y="990701"/>
                  </a:lnTo>
                  <a:lnTo>
                    <a:pt x="1717230" y="825601"/>
                  </a:lnTo>
                  <a:close/>
                </a:path>
                <a:path w="1717675" h="991235">
                  <a:moveTo>
                    <a:pt x="1717230" y="470001"/>
                  </a:moveTo>
                  <a:lnTo>
                    <a:pt x="1613166" y="470001"/>
                  </a:lnTo>
                  <a:lnTo>
                    <a:pt x="1613166" y="520801"/>
                  </a:lnTo>
                  <a:lnTo>
                    <a:pt x="1717230" y="520801"/>
                  </a:lnTo>
                  <a:lnTo>
                    <a:pt x="1717230" y="470001"/>
                  </a:lnTo>
                  <a:close/>
                </a:path>
              </a:pathLst>
            </a:custGeom>
            <a:grpFill/>
          </p:spPr>
          <p:txBody>
            <a:bodyPr wrap="square" lIns="0" tIns="0" rIns="0" bIns="0" rtlCol="0"/>
            <a:lstStyle/>
            <a:p>
              <a:endParaRPr sz="1092"/>
            </a:p>
          </p:txBody>
        </p:sp>
        <p:sp>
          <p:nvSpPr>
            <p:cNvPr id="47" name="object 51">
              <a:extLst>
                <a:ext uri="{FF2B5EF4-FFF2-40B4-BE49-F238E27FC236}">
                  <a16:creationId xmlns:a16="http://schemas.microsoft.com/office/drawing/2014/main" id="{780DCC91-7A72-5B56-C8D4-50E9B46AAB2D}"/>
                </a:ext>
              </a:extLst>
            </p:cNvPr>
            <p:cNvSpPr/>
            <p:nvPr/>
          </p:nvSpPr>
          <p:spPr>
            <a:xfrm>
              <a:off x="15391651" y="4157185"/>
              <a:ext cx="1717675" cy="737235"/>
            </a:xfrm>
            <a:custGeom>
              <a:avLst/>
              <a:gdLst/>
              <a:ahLst/>
              <a:cxnLst/>
              <a:rect l="l" t="t" r="r" b="b"/>
              <a:pathLst>
                <a:path w="1717675" h="737235">
                  <a:moveTo>
                    <a:pt x="52057" y="50800"/>
                  </a:moveTo>
                  <a:lnTo>
                    <a:pt x="0" y="50800"/>
                  </a:lnTo>
                  <a:lnTo>
                    <a:pt x="0" y="317500"/>
                  </a:lnTo>
                  <a:lnTo>
                    <a:pt x="52057" y="317500"/>
                  </a:lnTo>
                  <a:lnTo>
                    <a:pt x="52057" y="50800"/>
                  </a:lnTo>
                  <a:close/>
                </a:path>
                <a:path w="1717675" h="737235">
                  <a:moveTo>
                    <a:pt x="156121" y="520700"/>
                  </a:moveTo>
                  <a:lnTo>
                    <a:pt x="104076" y="520700"/>
                  </a:lnTo>
                  <a:lnTo>
                    <a:pt x="104076" y="419100"/>
                  </a:lnTo>
                  <a:lnTo>
                    <a:pt x="52057" y="419100"/>
                  </a:lnTo>
                  <a:lnTo>
                    <a:pt x="52057" y="520700"/>
                  </a:lnTo>
                  <a:lnTo>
                    <a:pt x="52057" y="571500"/>
                  </a:lnTo>
                  <a:lnTo>
                    <a:pt x="156121" y="571500"/>
                  </a:lnTo>
                  <a:lnTo>
                    <a:pt x="156121" y="520700"/>
                  </a:lnTo>
                  <a:close/>
                </a:path>
                <a:path w="1717675" h="737235">
                  <a:moveTo>
                    <a:pt x="364274" y="50901"/>
                  </a:moveTo>
                  <a:lnTo>
                    <a:pt x="312229" y="50901"/>
                  </a:lnTo>
                  <a:lnTo>
                    <a:pt x="312229" y="317601"/>
                  </a:lnTo>
                  <a:lnTo>
                    <a:pt x="364274" y="317601"/>
                  </a:lnTo>
                  <a:lnTo>
                    <a:pt x="364274" y="50901"/>
                  </a:lnTo>
                  <a:close/>
                </a:path>
                <a:path w="1717675" h="737235">
                  <a:moveTo>
                    <a:pt x="468337" y="317601"/>
                  </a:moveTo>
                  <a:lnTo>
                    <a:pt x="416318" y="317601"/>
                  </a:lnTo>
                  <a:lnTo>
                    <a:pt x="416318" y="470001"/>
                  </a:lnTo>
                  <a:lnTo>
                    <a:pt x="468337" y="470001"/>
                  </a:lnTo>
                  <a:lnTo>
                    <a:pt x="468337" y="317601"/>
                  </a:lnTo>
                  <a:close/>
                </a:path>
                <a:path w="1717675" h="737235">
                  <a:moveTo>
                    <a:pt x="572414" y="266700"/>
                  </a:moveTo>
                  <a:lnTo>
                    <a:pt x="520382" y="266700"/>
                  </a:lnTo>
                  <a:lnTo>
                    <a:pt x="520382" y="165100"/>
                  </a:lnTo>
                  <a:lnTo>
                    <a:pt x="468337" y="165100"/>
                  </a:lnTo>
                  <a:lnTo>
                    <a:pt x="468337" y="266700"/>
                  </a:lnTo>
                  <a:lnTo>
                    <a:pt x="468337" y="317500"/>
                  </a:lnTo>
                  <a:lnTo>
                    <a:pt x="520382" y="317500"/>
                  </a:lnTo>
                  <a:lnTo>
                    <a:pt x="520382" y="368300"/>
                  </a:lnTo>
                  <a:lnTo>
                    <a:pt x="572414" y="368300"/>
                  </a:lnTo>
                  <a:lnTo>
                    <a:pt x="572414" y="317500"/>
                  </a:lnTo>
                  <a:lnTo>
                    <a:pt x="572414" y="266700"/>
                  </a:lnTo>
                  <a:close/>
                </a:path>
                <a:path w="1717675" h="737235">
                  <a:moveTo>
                    <a:pt x="572427" y="165201"/>
                  </a:moveTo>
                  <a:lnTo>
                    <a:pt x="572414" y="216001"/>
                  </a:lnTo>
                  <a:lnTo>
                    <a:pt x="572427" y="165201"/>
                  </a:lnTo>
                  <a:close/>
                </a:path>
                <a:path w="1717675" h="737235">
                  <a:moveTo>
                    <a:pt x="728535" y="216001"/>
                  </a:moveTo>
                  <a:lnTo>
                    <a:pt x="676490" y="216001"/>
                  </a:lnTo>
                  <a:lnTo>
                    <a:pt x="624446" y="215900"/>
                  </a:lnTo>
                  <a:lnTo>
                    <a:pt x="624446" y="368300"/>
                  </a:lnTo>
                  <a:lnTo>
                    <a:pt x="624446" y="419100"/>
                  </a:lnTo>
                  <a:lnTo>
                    <a:pt x="676490" y="419100"/>
                  </a:lnTo>
                  <a:lnTo>
                    <a:pt x="676490" y="520700"/>
                  </a:lnTo>
                  <a:lnTo>
                    <a:pt x="624446" y="520700"/>
                  </a:lnTo>
                  <a:lnTo>
                    <a:pt x="624446" y="469900"/>
                  </a:lnTo>
                  <a:lnTo>
                    <a:pt x="572414" y="469900"/>
                  </a:lnTo>
                  <a:lnTo>
                    <a:pt x="572414" y="520700"/>
                  </a:lnTo>
                  <a:lnTo>
                    <a:pt x="572414" y="571500"/>
                  </a:lnTo>
                  <a:lnTo>
                    <a:pt x="572414" y="622300"/>
                  </a:lnTo>
                  <a:lnTo>
                    <a:pt x="572414" y="685800"/>
                  </a:lnTo>
                  <a:lnTo>
                    <a:pt x="624446" y="685800"/>
                  </a:lnTo>
                  <a:lnTo>
                    <a:pt x="624446" y="736600"/>
                  </a:lnTo>
                  <a:lnTo>
                    <a:pt x="676490" y="736600"/>
                  </a:lnTo>
                  <a:lnTo>
                    <a:pt x="676490" y="685800"/>
                  </a:lnTo>
                  <a:lnTo>
                    <a:pt x="676490" y="622300"/>
                  </a:lnTo>
                  <a:lnTo>
                    <a:pt x="624446" y="622300"/>
                  </a:lnTo>
                  <a:lnTo>
                    <a:pt x="624446" y="571500"/>
                  </a:lnTo>
                  <a:lnTo>
                    <a:pt x="676490" y="571500"/>
                  </a:lnTo>
                  <a:lnTo>
                    <a:pt x="728535" y="571500"/>
                  </a:lnTo>
                  <a:lnTo>
                    <a:pt x="728535" y="419100"/>
                  </a:lnTo>
                  <a:lnTo>
                    <a:pt x="728535" y="368300"/>
                  </a:lnTo>
                  <a:lnTo>
                    <a:pt x="676490" y="368300"/>
                  </a:lnTo>
                  <a:lnTo>
                    <a:pt x="676490" y="317601"/>
                  </a:lnTo>
                  <a:lnTo>
                    <a:pt x="728535" y="317601"/>
                  </a:lnTo>
                  <a:lnTo>
                    <a:pt x="728535" y="216001"/>
                  </a:lnTo>
                  <a:close/>
                </a:path>
                <a:path w="1717675" h="737235">
                  <a:moveTo>
                    <a:pt x="936675" y="101701"/>
                  </a:moveTo>
                  <a:lnTo>
                    <a:pt x="884643" y="101701"/>
                  </a:lnTo>
                  <a:lnTo>
                    <a:pt x="832599" y="101701"/>
                  </a:lnTo>
                  <a:lnTo>
                    <a:pt x="832599" y="165100"/>
                  </a:lnTo>
                  <a:lnTo>
                    <a:pt x="780567" y="165100"/>
                  </a:lnTo>
                  <a:lnTo>
                    <a:pt x="780567" y="101600"/>
                  </a:lnTo>
                  <a:lnTo>
                    <a:pt x="728535" y="101600"/>
                  </a:lnTo>
                  <a:lnTo>
                    <a:pt x="728535" y="0"/>
                  </a:lnTo>
                  <a:lnTo>
                    <a:pt x="676490" y="0"/>
                  </a:lnTo>
                  <a:lnTo>
                    <a:pt x="676490" y="101600"/>
                  </a:lnTo>
                  <a:lnTo>
                    <a:pt x="676490" y="165100"/>
                  </a:lnTo>
                  <a:lnTo>
                    <a:pt x="728535" y="165100"/>
                  </a:lnTo>
                  <a:lnTo>
                    <a:pt x="728535" y="215900"/>
                  </a:lnTo>
                  <a:lnTo>
                    <a:pt x="780567" y="215900"/>
                  </a:lnTo>
                  <a:lnTo>
                    <a:pt x="780567" y="317500"/>
                  </a:lnTo>
                  <a:lnTo>
                    <a:pt x="832599" y="317500"/>
                  </a:lnTo>
                  <a:lnTo>
                    <a:pt x="832599" y="266801"/>
                  </a:lnTo>
                  <a:lnTo>
                    <a:pt x="884643" y="266801"/>
                  </a:lnTo>
                  <a:lnTo>
                    <a:pt x="884643" y="216001"/>
                  </a:lnTo>
                  <a:lnTo>
                    <a:pt x="936675" y="216001"/>
                  </a:lnTo>
                  <a:lnTo>
                    <a:pt x="936675" y="101701"/>
                  </a:lnTo>
                  <a:close/>
                </a:path>
                <a:path w="1717675" h="737235">
                  <a:moveTo>
                    <a:pt x="988707" y="470001"/>
                  </a:moveTo>
                  <a:lnTo>
                    <a:pt x="936675" y="470001"/>
                  </a:lnTo>
                  <a:lnTo>
                    <a:pt x="936675" y="520801"/>
                  </a:lnTo>
                  <a:lnTo>
                    <a:pt x="884643" y="520801"/>
                  </a:lnTo>
                  <a:lnTo>
                    <a:pt x="884643" y="685901"/>
                  </a:lnTo>
                  <a:lnTo>
                    <a:pt x="936675" y="685901"/>
                  </a:lnTo>
                  <a:lnTo>
                    <a:pt x="936675" y="622401"/>
                  </a:lnTo>
                  <a:lnTo>
                    <a:pt x="988707" y="622401"/>
                  </a:lnTo>
                  <a:lnTo>
                    <a:pt x="988707" y="470001"/>
                  </a:lnTo>
                  <a:close/>
                </a:path>
                <a:path w="1717675" h="737235">
                  <a:moveTo>
                    <a:pt x="988707" y="317601"/>
                  </a:moveTo>
                  <a:lnTo>
                    <a:pt x="936675" y="317601"/>
                  </a:lnTo>
                  <a:lnTo>
                    <a:pt x="936675" y="419201"/>
                  </a:lnTo>
                  <a:lnTo>
                    <a:pt x="988707" y="419201"/>
                  </a:lnTo>
                  <a:lnTo>
                    <a:pt x="988707" y="317601"/>
                  </a:lnTo>
                  <a:close/>
                </a:path>
                <a:path w="1717675" h="737235">
                  <a:moveTo>
                    <a:pt x="988707" y="101"/>
                  </a:moveTo>
                  <a:lnTo>
                    <a:pt x="936675" y="101"/>
                  </a:lnTo>
                  <a:lnTo>
                    <a:pt x="936675" y="101701"/>
                  </a:lnTo>
                  <a:lnTo>
                    <a:pt x="988707" y="101701"/>
                  </a:lnTo>
                  <a:lnTo>
                    <a:pt x="988707" y="101"/>
                  </a:lnTo>
                  <a:close/>
                </a:path>
                <a:path w="1717675" h="737235">
                  <a:moveTo>
                    <a:pt x="1092796" y="101"/>
                  </a:moveTo>
                  <a:lnTo>
                    <a:pt x="1092784" y="50901"/>
                  </a:lnTo>
                  <a:lnTo>
                    <a:pt x="1092796" y="101"/>
                  </a:lnTo>
                  <a:close/>
                </a:path>
                <a:path w="1717675" h="737235">
                  <a:moveTo>
                    <a:pt x="1248892" y="165201"/>
                  </a:moveTo>
                  <a:lnTo>
                    <a:pt x="1196860" y="165201"/>
                  </a:lnTo>
                  <a:lnTo>
                    <a:pt x="1144828" y="165100"/>
                  </a:lnTo>
                  <a:lnTo>
                    <a:pt x="1144828" y="101600"/>
                  </a:lnTo>
                  <a:lnTo>
                    <a:pt x="1092784" y="101600"/>
                  </a:lnTo>
                  <a:lnTo>
                    <a:pt x="1092784" y="165100"/>
                  </a:lnTo>
                  <a:lnTo>
                    <a:pt x="1092784" y="215900"/>
                  </a:lnTo>
                  <a:lnTo>
                    <a:pt x="1092784" y="266801"/>
                  </a:lnTo>
                  <a:lnTo>
                    <a:pt x="1040752" y="266801"/>
                  </a:lnTo>
                  <a:lnTo>
                    <a:pt x="1040752" y="368401"/>
                  </a:lnTo>
                  <a:lnTo>
                    <a:pt x="1092784" y="368401"/>
                  </a:lnTo>
                  <a:lnTo>
                    <a:pt x="1092784" y="317500"/>
                  </a:lnTo>
                  <a:lnTo>
                    <a:pt x="1144828" y="317500"/>
                  </a:lnTo>
                  <a:lnTo>
                    <a:pt x="1144828" y="215900"/>
                  </a:lnTo>
                  <a:lnTo>
                    <a:pt x="1196860" y="215900"/>
                  </a:lnTo>
                  <a:lnTo>
                    <a:pt x="1196860" y="266801"/>
                  </a:lnTo>
                  <a:lnTo>
                    <a:pt x="1248892" y="266801"/>
                  </a:lnTo>
                  <a:lnTo>
                    <a:pt x="1248892" y="165201"/>
                  </a:lnTo>
                  <a:close/>
                </a:path>
                <a:path w="1717675" h="737235">
                  <a:moveTo>
                    <a:pt x="1300937" y="571500"/>
                  </a:moveTo>
                  <a:lnTo>
                    <a:pt x="1248892" y="571500"/>
                  </a:lnTo>
                  <a:lnTo>
                    <a:pt x="1248892" y="520700"/>
                  </a:lnTo>
                  <a:lnTo>
                    <a:pt x="1248892" y="469900"/>
                  </a:lnTo>
                  <a:lnTo>
                    <a:pt x="1196860" y="469900"/>
                  </a:lnTo>
                  <a:lnTo>
                    <a:pt x="1196860" y="419100"/>
                  </a:lnTo>
                  <a:lnTo>
                    <a:pt x="1144828" y="419100"/>
                  </a:lnTo>
                  <a:lnTo>
                    <a:pt x="1144828" y="469900"/>
                  </a:lnTo>
                  <a:lnTo>
                    <a:pt x="1092784" y="470001"/>
                  </a:lnTo>
                  <a:lnTo>
                    <a:pt x="1092784" y="571601"/>
                  </a:lnTo>
                  <a:lnTo>
                    <a:pt x="1144828" y="571601"/>
                  </a:lnTo>
                  <a:lnTo>
                    <a:pt x="1144828" y="520700"/>
                  </a:lnTo>
                  <a:lnTo>
                    <a:pt x="1196860" y="520700"/>
                  </a:lnTo>
                  <a:lnTo>
                    <a:pt x="1196860" y="571500"/>
                  </a:lnTo>
                  <a:lnTo>
                    <a:pt x="1196860" y="622300"/>
                  </a:lnTo>
                  <a:lnTo>
                    <a:pt x="1300937" y="622300"/>
                  </a:lnTo>
                  <a:lnTo>
                    <a:pt x="1300937" y="571500"/>
                  </a:lnTo>
                  <a:close/>
                </a:path>
                <a:path w="1717675" h="737235">
                  <a:moveTo>
                    <a:pt x="1300937" y="101"/>
                  </a:moveTo>
                  <a:lnTo>
                    <a:pt x="1248892" y="101"/>
                  </a:lnTo>
                  <a:lnTo>
                    <a:pt x="1248892" y="101701"/>
                  </a:lnTo>
                  <a:lnTo>
                    <a:pt x="1300937" y="101701"/>
                  </a:lnTo>
                  <a:lnTo>
                    <a:pt x="1300937" y="101"/>
                  </a:lnTo>
                  <a:close/>
                </a:path>
                <a:path w="1717675" h="737235">
                  <a:moveTo>
                    <a:pt x="1352969" y="622401"/>
                  </a:moveTo>
                  <a:lnTo>
                    <a:pt x="1248892" y="622401"/>
                  </a:lnTo>
                  <a:lnTo>
                    <a:pt x="1248892" y="685901"/>
                  </a:lnTo>
                  <a:lnTo>
                    <a:pt x="1352969" y="685901"/>
                  </a:lnTo>
                  <a:lnTo>
                    <a:pt x="1352969" y="622401"/>
                  </a:lnTo>
                  <a:close/>
                </a:path>
                <a:path w="1717675" h="737235">
                  <a:moveTo>
                    <a:pt x="1405001" y="50800"/>
                  </a:moveTo>
                  <a:lnTo>
                    <a:pt x="1352969" y="50800"/>
                  </a:lnTo>
                  <a:lnTo>
                    <a:pt x="1352969" y="317500"/>
                  </a:lnTo>
                  <a:lnTo>
                    <a:pt x="1405001" y="317500"/>
                  </a:lnTo>
                  <a:lnTo>
                    <a:pt x="1405001" y="50800"/>
                  </a:lnTo>
                  <a:close/>
                </a:path>
                <a:path w="1717675" h="737235">
                  <a:moveTo>
                    <a:pt x="1457045" y="622401"/>
                  </a:moveTo>
                  <a:lnTo>
                    <a:pt x="1405001" y="622401"/>
                  </a:lnTo>
                  <a:lnTo>
                    <a:pt x="1405001" y="736701"/>
                  </a:lnTo>
                  <a:lnTo>
                    <a:pt x="1457045" y="736701"/>
                  </a:lnTo>
                  <a:lnTo>
                    <a:pt x="1457045" y="622401"/>
                  </a:lnTo>
                  <a:close/>
                </a:path>
                <a:path w="1717675" h="737235">
                  <a:moveTo>
                    <a:pt x="1457045" y="469900"/>
                  </a:moveTo>
                  <a:lnTo>
                    <a:pt x="1405001" y="469900"/>
                  </a:lnTo>
                  <a:lnTo>
                    <a:pt x="1405001" y="419100"/>
                  </a:lnTo>
                  <a:lnTo>
                    <a:pt x="1352969" y="419100"/>
                  </a:lnTo>
                  <a:lnTo>
                    <a:pt x="1300937" y="419100"/>
                  </a:lnTo>
                  <a:lnTo>
                    <a:pt x="1300937" y="317500"/>
                  </a:lnTo>
                  <a:lnTo>
                    <a:pt x="1248892" y="317500"/>
                  </a:lnTo>
                  <a:lnTo>
                    <a:pt x="1248892" y="419100"/>
                  </a:lnTo>
                  <a:lnTo>
                    <a:pt x="1248892" y="469900"/>
                  </a:lnTo>
                  <a:lnTo>
                    <a:pt x="1300937" y="469900"/>
                  </a:lnTo>
                  <a:lnTo>
                    <a:pt x="1300937" y="571500"/>
                  </a:lnTo>
                  <a:lnTo>
                    <a:pt x="1352969" y="571500"/>
                  </a:lnTo>
                  <a:lnTo>
                    <a:pt x="1457045" y="571500"/>
                  </a:lnTo>
                  <a:lnTo>
                    <a:pt x="1457045" y="469900"/>
                  </a:lnTo>
                  <a:close/>
                </a:path>
                <a:path w="1717675" h="737235">
                  <a:moveTo>
                    <a:pt x="1561122" y="470001"/>
                  </a:moveTo>
                  <a:lnTo>
                    <a:pt x="1509090" y="470001"/>
                  </a:lnTo>
                  <a:lnTo>
                    <a:pt x="1509090" y="571601"/>
                  </a:lnTo>
                  <a:lnTo>
                    <a:pt x="1561122" y="571601"/>
                  </a:lnTo>
                  <a:lnTo>
                    <a:pt x="1561122" y="470001"/>
                  </a:lnTo>
                  <a:close/>
                </a:path>
                <a:path w="1717675" h="737235">
                  <a:moveTo>
                    <a:pt x="1717230" y="469900"/>
                  </a:moveTo>
                  <a:lnTo>
                    <a:pt x="1665198" y="469900"/>
                  </a:lnTo>
                  <a:lnTo>
                    <a:pt x="1665198" y="419100"/>
                  </a:lnTo>
                  <a:lnTo>
                    <a:pt x="1613166" y="419100"/>
                  </a:lnTo>
                  <a:lnTo>
                    <a:pt x="1613166" y="469900"/>
                  </a:lnTo>
                  <a:lnTo>
                    <a:pt x="1613166" y="571500"/>
                  </a:lnTo>
                  <a:lnTo>
                    <a:pt x="1613166" y="622300"/>
                  </a:lnTo>
                  <a:lnTo>
                    <a:pt x="1561122" y="622300"/>
                  </a:lnTo>
                  <a:lnTo>
                    <a:pt x="1561122" y="736600"/>
                  </a:lnTo>
                  <a:lnTo>
                    <a:pt x="1613166" y="736600"/>
                  </a:lnTo>
                  <a:lnTo>
                    <a:pt x="1613166" y="685800"/>
                  </a:lnTo>
                  <a:lnTo>
                    <a:pt x="1665198" y="685800"/>
                  </a:lnTo>
                  <a:lnTo>
                    <a:pt x="1665198" y="571500"/>
                  </a:lnTo>
                  <a:lnTo>
                    <a:pt x="1717230" y="571500"/>
                  </a:lnTo>
                  <a:lnTo>
                    <a:pt x="1717230" y="469900"/>
                  </a:lnTo>
                  <a:close/>
                </a:path>
                <a:path w="1717675" h="737235">
                  <a:moveTo>
                    <a:pt x="1717230" y="50901"/>
                  </a:moveTo>
                  <a:lnTo>
                    <a:pt x="1665198" y="50901"/>
                  </a:lnTo>
                  <a:lnTo>
                    <a:pt x="1665198" y="317601"/>
                  </a:lnTo>
                  <a:lnTo>
                    <a:pt x="1717230" y="317601"/>
                  </a:lnTo>
                  <a:lnTo>
                    <a:pt x="1717230" y="50901"/>
                  </a:lnTo>
                  <a:close/>
                </a:path>
              </a:pathLst>
            </a:custGeom>
            <a:grpFill/>
          </p:spPr>
          <p:txBody>
            <a:bodyPr wrap="square" lIns="0" tIns="0" rIns="0" bIns="0" rtlCol="0"/>
            <a:lstStyle/>
            <a:p>
              <a:endParaRPr sz="1092"/>
            </a:p>
          </p:txBody>
        </p:sp>
      </p:grpSp>
      <p:sp>
        <p:nvSpPr>
          <p:cNvPr id="48" name="object 52">
            <a:extLst>
              <a:ext uri="{FF2B5EF4-FFF2-40B4-BE49-F238E27FC236}">
                <a16:creationId xmlns:a16="http://schemas.microsoft.com/office/drawing/2014/main" id="{EC796FC7-2891-93CE-F990-51E82B9672FA}"/>
              </a:ext>
            </a:extLst>
          </p:cNvPr>
          <p:cNvSpPr txBox="1"/>
          <p:nvPr userDrawn="1"/>
        </p:nvSpPr>
        <p:spPr>
          <a:xfrm>
            <a:off x="10237790" y="4327023"/>
            <a:ext cx="916454" cy="658532"/>
          </a:xfrm>
          <a:prstGeom prst="rect">
            <a:avLst/>
          </a:prstGeom>
        </p:spPr>
        <p:txBody>
          <a:bodyPr vert="horz" wrap="square" lIns="0" tIns="7701" rIns="0" bIns="0" rtlCol="0">
            <a:spAutoFit/>
          </a:bodyPr>
          <a:lstStyle/>
          <a:p>
            <a:pPr marL="7701">
              <a:spcBef>
                <a:spcPts val="61"/>
              </a:spcBef>
            </a:pPr>
            <a:r>
              <a:rPr sz="1698" spc="-6">
                <a:latin typeface="GT Walsheim Medium"/>
                <a:cs typeface="GT Walsheim Medium"/>
              </a:rPr>
              <a:t>YouTube</a:t>
            </a:r>
            <a:endParaRPr sz="1698">
              <a:latin typeface="GT Walsheim Medium"/>
              <a:cs typeface="GT Walsheim Medium"/>
            </a:endParaRPr>
          </a:p>
          <a:p>
            <a:pPr marL="7701">
              <a:spcBef>
                <a:spcPts val="9"/>
              </a:spcBef>
            </a:pPr>
            <a:r>
              <a:rPr sz="1182" spc="-6">
                <a:latin typeface="GT Walsheim Medium"/>
                <a:cs typeface="GT Walsheim Medium"/>
              </a:rPr>
              <a:t>youtube.com</a:t>
            </a:r>
            <a:endParaRPr sz="1182">
              <a:latin typeface="GT Walsheim Medium"/>
              <a:cs typeface="GT Walsheim Medium"/>
            </a:endParaRPr>
          </a:p>
          <a:p>
            <a:pPr marL="7701">
              <a:spcBef>
                <a:spcPts val="182"/>
              </a:spcBef>
            </a:pPr>
            <a:r>
              <a:rPr sz="1182" spc="-6">
                <a:latin typeface="GT Walsheim Medium"/>
                <a:cs typeface="GT Walsheim Medium"/>
              </a:rPr>
              <a:t>/intelfpga</a:t>
            </a:r>
            <a:endParaRPr sz="1182">
              <a:latin typeface="GT Walsheim Medium"/>
              <a:cs typeface="GT Walsheim Medium"/>
            </a:endParaRPr>
          </a:p>
        </p:txBody>
      </p:sp>
      <p:sp>
        <p:nvSpPr>
          <p:cNvPr id="49" name="object 53">
            <a:extLst>
              <a:ext uri="{FF2B5EF4-FFF2-40B4-BE49-F238E27FC236}">
                <a16:creationId xmlns:a16="http://schemas.microsoft.com/office/drawing/2014/main" id="{121C891D-17D6-557E-8522-9BEB38A7C927}"/>
              </a:ext>
            </a:extLst>
          </p:cNvPr>
          <p:cNvSpPr txBox="1"/>
          <p:nvPr userDrawn="1"/>
        </p:nvSpPr>
        <p:spPr>
          <a:xfrm>
            <a:off x="10237790" y="2840416"/>
            <a:ext cx="1176372" cy="694685"/>
          </a:xfrm>
          <a:prstGeom prst="rect">
            <a:avLst/>
          </a:prstGeom>
        </p:spPr>
        <p:txBody>
          <a:bodyPr vert="horz" wrap="square" lIns="0" tIns="30805" rIns="0" bIns="0" rtlCol="0">
            <a:spAutoFit/>
          </a:bodyPr>
          <a:lstStyle/>
          <a:p>
            <a:pPr marL="7701">
              <a:spcBef>
                <a:spcPts val="243"/>
              </a:spcBef>
            </a:pPr>
            <a:r>
              <a:rPr sz="1698" spc="-6">
                <a:latin typeface="GT Walsheim Medium"/>
                <a:cs typeface="GT Walsheim Medium"/>
              </a:rPr>
              <a:t>Facebook</a:t>
            </a:r>
            <a:endParaRPr sz="1698">
              <a:latin typeface="GT Walsheim Medium"/>
              <a:cs typeface="GT Walsheim Medium"/>
            </a:endParaRPr>
          </a:p>
          <a:p>
            <a:pPr marL="7701">
              <a:spcBef>
                <a:spcPts val="148"/>
              </a:spcBef>
            </a:pPr>
            <a:r>
              <a:rPr sz="1182" spc="-6">
                <a:latin typeface="GT Walsheim Medium"/>
                <a:cs typeface="GT Walsheim Medium"/>
              </a:rPr>
              <a:t>facebook.com</a:t>
            </a:r>
            <a:endParaRPr sz="1182">
              <a:latin typeface="GT Walsheim Medium"/>
              <a:cs typeface="GT Walsheim Medium"/>
            </a:endParaRPr>
          </a:p>
          <a:p>
            <a:pPr marL="7701">
              <a:spcBef>
                <a:spcPts val="179"/>
              </a:spcBef>
            </a:pPr>
            <a:r>
              <a:rPr sz="1182" spc="-6">
                <a:latin typeface="GT Walsheim Medium"/>
                <a:cs typeface="GT Walsheim Medium"/>
              </a:rPr>
              <a:t>/IntelAlteraFPGA</a:t>
            </a:r>
            <a:endParaRPr sz="1182">
              <a:latin typeface="GT Walsheim Medium"/>
              <a:cs typeface="GT Walsheim Medium"/>
            </a:endParaRPr>
          </a:p>
        </p:txBody>
      </p:sp>
      <p:sp>
        <p:nvSpPr>
          <p:cNvPr id="50" name="object 54">
            <a:extLst>
              <a:ext uri="{FF2B5EF4-FFF2-40B4-BE49-F238E27FC236}">
                <a16:creationId xmlns:a16="http://schemas.microsoft.com/office/drawing/2014/main" id="{CE57F807-BA6F-032D-3BD7-56965F15C685}"/>
              </a:ext>
            </a:extLst>
          </p:cNvPr>
          <p:cNvSpPr txBox="1"/>
          <p:nvPr userDrawn="1"/>
        </p:nvSpPr>
        <p:spPr>
          <a:xfrm>
            <a:off x="7071192" y="2840416"/>
            <a:ext cx="1558356" cy="694685"/>
          </a:xfrm>
          <a:prstGeom prst="rect">
            <a:avLst/>
          </a:prstGeom>
        </p:spPr>
        <p:txBody>
          <a:bodyPr vert="horz" wrap="square" lIns="0" tIns="30805" rIns="0" bIns="0" rtlCol="0">
            <a:spAutoFit/>
          </a:bodyPr>
          <a:lstStyle/>
          <a:p>
            <a:pPr marL="7701">
              <a:spcBef>
                <a:spcPts val="243"/>
              </a:spcBef>
            </a:pPr>
            <a:r>
              <a:rPr sz="1698" spc="-6">
                <a:latin typeface="GT Walsheim Medium"/>
                <a:cs typeface="GT Walsheim Medium"/>
              </a:rPr>
              <a:t>LinkedIn</a:t>
            </a:r>
            <a:endParaRPr sz="1698">
              <a:latin typeface="GT Walsheim Medium"/>
              <a:cs typeface="GT Walsheim Medium"/>
            </a:endParaRPr>
          </a:p>
          <a:p>
            <a:pPr marL="7701">
              <a:spcBef>
                <a:spcPts val="148"/>
              </a:spcBef>
            </a:pPr>
            <a:r>
              <a:rPr sz="1182" spc="-6">
                <a:latin typeface="GT Walsheim Medium"/>
                <a:cs typeface="GT Walsheim Medium"/>
              </a:rPr>
              <a:t>linkedin.com</a:t>
            </a:r>
            <a:endParaRPr sz="1182">
              <a:latin typeface="GT Walsheim Medium"/>
              <a:cs typeface="GT Walsheim Medium"/>
            </a:endParaRPr>
          </a:p>
          <a:p>
            <a:pPr marL="7701">
              <a:spcBef>
                <a:spcPts val="179"/>
              </a:spcBef>
            </a:pPr>
            <a:r>
              <a:rPr sz="1182" spc="-18">
                <a:latin typeface="GT Walsheim Medium"/>
                <a:cs typeface="GT Walsheim Medium"/>
              </a:rPr>
              <a:t>/company/altera-</a:t>
            </a:r>
            <a:r>
              <a:rPr sz="1182" spc="-12">
                <a:latin typeface="GT Walsheim Medium"/>
                <a:cs typeface="GT Walsheim Medium"/>
              </a:rPr>
              <a:t>fpga</a:t>
            </a:r>
            <a:endParaRPr sz="1182">
              <a:latin typeface="GT Walsheim Medium"/>
              <a:cs typeface="GT Walsheim Medium"/>
            </a:endParaRPr>
          </a:p>
        </p:txBody>
      </p:sp>
      <p:sp>
        <p:nvSpPr>
          <p:cNvPr id="51" name="object 55">
            <a:extLst>
              <a:ext uri="{FF2B5EF4-FFF2-40B4-BE49-F238E27FC236}">
                <a16:creationId xmlns:a16="http://schemas.microsoft.com/office/drawing/2014/main" id="{5F1767EA-B594-4C35-D242-0A9B601166E5}"/>
              </a:ext>
            </a:extLst>
          </p:cNvPr>
          <p:cNvSpPr txBox="1"/>
          <p:nvPr userDrawn="1"/>
        </p:nvSpPr>
        <p:spPr>
          <a:xfrm>
            <a:off x="7071191" y="4414232"/>
            <a:ext cx="1019266" cy="569002"/>
          </a:xfrm>
          <a:prstGeom prst="rect">
            <a:avLst/>
          </a:prstGeom>
        </p:spPr>
        <p:txBody>
          <a:bodyPr vert="horz" wrap="square" lIns="0" tIns="0" rIns="0" bIns="0" rtlCol="0">
            <a:spAutoFit/>
          </a:bodyPr>
          <a:lstStyle/>
          <a:p>
            <a:pPr marL="7701">
              <a:lnSpc>
                <a:spcPts val="1413"/>
              </a:lnSpc>
            </a:pPr>
            <a:r>
              <a:rPr sz="1698">
                <a:latin typeface="GT Walsheim Medium"/>
                <a:cs typeface="GT Walsheim Medium"/>
              </a:rPr>
              <a:t>X</a:t>
            </a:r>
            <a:r>
              <a:rPr sz="1698" spc="42">
                <a:latin typeface="GT Walsheim Medium"/>
                <a:cs typeface="GT Walsheim Medium"/>
              </a:rPr>
              <a:t> </a:t>
            </a:r>
            <a:r>
              <a:rPr sz="879">
                <a:latin typeface="GT Walsheim Light"/>
                <a:cs typeface="GT Walsheim Light"/>
              </a:rPr>
              <a:t>Formerly</a:t>
            </a:r>
            <a:r>
              <a:rPr sz="879" spc="27">
                <a:latin typeface="GT Walsheim Light"/>
                <a:cs typeface="GT Walsheim Light"/>
              </a:rPr>
              <a:t> </a:t>
            </a:r>
            <a:r>
              <a:rPr sz="879" spc="-6">
                <a:latin typeface="GT Walsheim Light"/>
                <a:cs typeface="GT Walsheim Light"/>
              </a:rPr>
              <a:t>Twitter</a:t>
            </a:r>
            <a:endParaRPr sz="879">
              <a:latin typeface="GT Walsheim Light"/>
              <a:cs typeface="GT Walsheim Light"/>
            </a:endParaRPr>
          </a:p>
          <a:p>
            <a:pPr marL="7701">
              <a:spcBef>
                <a:spcPts val="9"/>
              </a:spcBef>
            </a:pPr>
            <a:r>
              <a:rPr sz="1182" spc="-6">
                <a:latin typeface="GT Walsheim Medium"/>
                <a:cs typeface="GT Walsheim Medium"/>
              </a:rPr>
              <a:t>x.com</a:t>
            </a:r>
            <a:endParaRPr sz="1182">
              <a:latin typeface="GT Walsheim Medium"/>
              <a:cs typeface="GT Walsheim Medium"/>
            </a:endParaRPr>
          </a:p>
          <a:p>
            <a:pPr marL="7701">
              <a:spcBef>
                <a:spcPts val="179"/>
              </a:spcBef>
            </a:pPr>
            <a:r>
              <a:rPr sz="1182" spc="-6">
                <a:latin typeface="GT Walsheim Medium"/>
                <a:cs typeface="GT Walsheim Medium"/>
              </a:rPr>
              <a:t>/alterafpga_</a:t>
            </a:r>
            <a:endParaRPr sz="1182">
              <a:latin typeface="GT Walsheim Medium"/>
              <a:cs typeface="GT Walsheim Medium"/>
            </a:endParaRPr>
          </a:p>
        </p:txBody>
      </p:sp>
      <p:sp>
        <p:nvSpPr>
          <p:cNvPr id="52" name="object 56">
            <a:extLst>
              <a:ext uri="{FF2B5EF4-FFF2-40B4-BE49-F238E27FC236}">
                <a16:creationId xmlns:a16="http://schemas.microsoft.com/office/drawing/2014/main" id="{D5FCEE13-E965-9D43-4441-12662574488F}"/>
              </a:ext>
            </a:extLst>
          </p:cNvPr>
          <p:cNvSpPr/>
          <p:nvPr userDrawn="1"/>
        </p:nvSpPr>
        <p:spPr>
          <a:xfrm>
            <a:off x="7078958" y="2434500"/>
            <a:ext cx="360420" cy="360420"/>
          </a:xfrm>
          <a:custGeom>
            <a:avLst/>
            <a:gdLst/>
            <a:ahLst/>
            <a:cxnLst/>
            <a:rect l="l" t="t" r="r" b="b"/>
            <a:pathLst>
              <a:path w="594359" h="594360">
                <a:moveTo>
                  <a:pt x="528088" y="0"/>
                </a:moveTo>
                <a:lnTo>
                  <a:pt x="66008" y="0"/>
                </a:lnTo>
                <a:lnTo>
                  <a:pt x="40313" y="5186"/>
                </a:lnTo>
                <a:lnTo>
                  <a:pt x="19331" y="19331"/>
                </a:lnTo>
                <a:lnTo>
                  <a:pt x="5186" y="40313"/>
                </a:lnTo>
                <a:lnTo>
                  <a:pt x="0" y="66008"/>
                </a:lnTo>
                <a:lnTo>
                  <a:pt x="0" y="528088"/>
                </a:lnTo>
                <a:lnTo>
                  <a:pt x="5186" y="553783"/>
                </a:lnTo>
                <a:lnTo>
                  <a:pt x="19331" y="574765"/>
                </a:lnTo>
                <a:lnTo>
                  <a:pt x="40313" y="588910"/>
                </a:lnTo>
                <a:lnTo>
                  <a:pt x="66008" y="594097"/>
                </a:lnTo>
                <a:lnTo>
                  <a:pt x="528088" y="594097"/>
                </a:lnTo>
                <a:lnTo>
                  <a:pt x="553783" y="588910"/>
                </a:lnTo>
                <a:lnTo>
                  <a:pt x="574765" y="574765"/>
                </a:lnTo>
                <a:lnTo>
                  <a:pt x="588910" y="553783"/>
                </a:lnTo>
                <a:lnTo>
                  <a:pt x="594097" y="528088"/>
                </a:lnTo>
                <a:lnTo>
                  <a:pt x="594097" y="511586"/>
                </a:lnTo>
                <a:lnTo>
                  <a:pt x="91033" y="511586"/>
                </a:lnTo>
                <a:lnTo>
                  <a:pt x="91033" y="225532"/>
                </a:lnTo>
                <a:lnTo>
                  <a:pt x="348305" y="225532"/>
                </a:lnTo>
                <a:lnTo>
                  <a:pt x="351168" y="222707"/>
                </a:lnTo>
                <a:lnTo>
                  <a:pt x="371983" y="217538"/>
                </a:lnTo>
                <a:lnTo>
                  <a:pt x="407474" y="216799"/>
                </a:lnTo>
                <a:lnTo>
                  <a:pt x="594097" y="216799"/>
                </a:lnTo>
                <a:lnTo>
                  <a:pt x="594097" y="188088"/>
                </a:lnTo>
                <a:lnTo>
                  <a:pt x="134906" y="188088"/>
                </a:lnTo>
                <a:lnTo>
                  <a:pt x="97855" y="172623"/>
                </a:lnTo>
                <a:lnTo>
                  <a:pt x="82510" y="135294"/>
                </a:lnTo>
                <a:lnTo>
                  <a:pt x="86627" y="114748"/>
                </a:lnTo>
                <a:lnTo>
                  <a:pt x="97855" y="97970"/>
                </a:lnTo>
                <a:lnTo>
                  <a:pt x="114510" y="86658"/>
                </a:lnTo>
                <a:lnTo>
                  <a:pt x="134906" y="82510"/>
                </a:lnTo>
                <a:lnTo>
                  <a:pt x="594097" y="82510"/>
                </a:lnTo>
                <a:lnTo>
                  <a:pt x="594097" y="66008"/>
                </a:lnTo>
                <a:lnTo>
                  <a:pt x="588910" y="40313"/>
                </a:lnTo>
                <a:lnTo>
                  <a:pt x="574765" y="19331"/>
                </a:lnTo>
                <a:lnTo>
                  <a:pt x="553783" y="5186"/>
                </a:lnTo>
                <a:lnTo>
                  <a:pt x="528088" y="0"/>
                </a:lnTo>
                <a:close/>
              </a:path>
              <a:path w="594359" h="594360">
                <a:moveTo>
                  <a:pt x="236265" y="225532"/>
                </a:moveTo>
                <a:lnTo>
                  <a:pt x="179628" y="225532"/>
                </a:lnTo>
                <a:lnTo>
                  <a:pt x="179628" y="511586"/>
                </a:lnTo>
                <a:lnTo>
                  <a:pt x="236265" y="511586"/>
                </a:lnTo>
                <a:lnTo>
                  <a:pt x="236265" y="225532"/>
                </a:lnTo>
                <a:close/>
              </a:path>
              <a:path w="594359" h="594360">
                <a:moveTo>
                  <a:pt x="375192" y="297257"/>
                </a:moveTo>
                <a:lnTo>
                  <a:pt x="351807" y="301626"/>
                </a:lnTo>
                <a:lnTo>
                  <a:pt x="334917" y="314254"/>
                </a:lnTo>
                <a:lnTo>
                  <a:pt x="324673" y="334426"/>
                </a:lnTo>
                <a:lnTo>
                  <a:pt x="321225" y="361423"/>
                </a:lnTo>
                <a:lnTo>
                  <a:pt x="321225" y="511586"/>
                </a:lnTo>
                <a:lnTo>
                  <a:pt x="423421" y="511586"/>
                </a:lnTo>
                <a:lnTo>
                  <a:pt x="423421" y="361423"/>
                </a:lnTo>
                <a:lnTo>
                  <a:pt x="420468" y="334032"/>
                </a:lnTo>
                <a:lnTo>
                  <a:pt x="411526" y="313905"/>
                </a:lnTo>
                <a:lnTo>
                  <a:pt x="396475" y="301495"/>
                </a:lnTo>
                <a:lnTo>
                  <a:pt x="375192" y="297257"/>
                </a:lnTo>
                <a:close/>
              </a:path>
              <a:path w="594359" h="594360">
                <a:moveTo>
                  <a:pt x="594097" y="216799"/>
                </a:moveTo>
                <a:lnTo>
                  <a:pt x="407474" y="216799"/>
                </a:lnTo>
                <a:lnTo>
                  <a:pt x="449340" y="223785"/>
                </a:lnTo>
                <a:lnTo>
                  <a:pt x="482285" y="244902"/>
                </a:lnTo>
                <a:lnTo>
                  <a:pt x="503851" y="280388"/>
                </a:lnTo>
                <a:lnTo>
                  <a:pt x="511586" y="330482"/>
                </a:lnTo>
                <a:lnTo>
                  <a:pt x="511586" y="511586"/>
                </a:lnTo>
                <a:lnTo>
                  <a:pt x="594097" y="511586"/>
                </a:lnTo>
                <a:lnTo>
                  <a:pt x="594097" y="216799"/>
                </a:lnTo>
                <a:close/>
              </a:path>
              <a:path w="594359" h="594360">
                <a:moveTo>
                  <a:pt x="348305" y="225532"/>
                </a:moveTo>
                <a:lnTo>
                  <a:pt x="321225" y="225532"/>
                </a:lnTo>
                <a:lnTo>
                  <a:pt x="321225" y="264065"/>
                </a:lnTo>
                <a:lnTo>
                  <a:pt x="336944" y="236739"/>
                </a:lnTo>
                <a:lnTo>
                  <a:pt x="348305" y="225532"/>
                </a:lnTo>
                <a:close/>
              </a:path>
              <a:path w="594359" h="594360">
                <a:moveTo>
                  <a:pt x="594097" y="82510"/>
                </a:moveTo>
                <a:lnTo>
                  <a:pt x="134906" y="82510"/>
                </a:lnTo>
                <a:lnTo>
                  <a:pt x="155300" y="86658"/>
                </a:lnTo>
                <a:lnTo>
                  <a:pt x="171947" y="97970"/>
                </a:lnTo>
                <a:lnTo>
                  <a:pt x="183168" y="114748"/>
                </a:lnTo>
                <a:lnTo>
                  <a:pt x="187282" y="135294"/>
                </a:lnTo>
                <a:lnTo>
                  <a:pt x="183168" y="155841"/>
                </a:lnTo>
                <a:lnTo>
                  <a:pt x="171947" y="172623"/>
                </a:lnTo>
                <a:lnTo>
                  <a:pt x="155300" y="183938"/>
                </a:lnTo>
                <a:lnTo>
                  <a:pt x="134906" y="188088"/>
                </a:lnTo>
                <a:lnTo>
                  <a:pt x="594097" y="188088"/>
                </a:lnTo>
                <a:lnTo>
                  <a:pt x="594097" y="82510"/>
                </a:lnTo>
                <a:close/>
              </a:path>
            </a:pathLst>
          </a:custGeom>
          <a:solidFill>
            <a:schemeClr val="tx1"/>
          </a:solidFill>
        </p:spPr>
        <p:txBody>
          <a:bodyPr wrap="square" lIns="0" tIns="0" rIns="0" bIns="0" rtlCol="0"/>
          <a:lstStyle/>
          <a:p>
            <a:endParaRPr sz="1092"/>
          </a:p>
        </p:txBody>
      </p:sp>
      <p:sp>
        <p:nvSpPr>
          <p:cNvPr id="53" name="object 57">
            <a:extLst>
              <a:ext uri="{FF2B5EF4-FFF2-40B4-BE49-F238E27FC236}">
                <a16:creationId xmlns:a16="http://schemas.microsoft.com/office/drawing/2014/main" id="{238A38F4-8694-33AA-7458-64BD9C84CE91}"/>
              </a:ext>
            </a:extLst>
          </p:cNvPr>
          <p:cNvSpPr/>
          <p:nvPr userDrawn="1"/>
        </p:nvSpPr>
        <p:spPr>
          <a:xfrm>
            <a:off x="10245496" y="2434501"/>
            <a:ext cx="360420" cy="360420"/>
          </a:xfrm>
          <a:custGeom>
            <a:avLst/>
            <a:gdLst/>
            <a:ahLst/>
            <a:cxnLst/>
            <a:rect l="l" t="t" r="r" b="b"/>
            <a:pathLst>
              <a:path w="594359" h="594360">
                <a:moveTo>
                  <a:pt x="561302" y="0"/>
                </a:moveTo>
                <a:lnTo>
                  <a:pt x="32794" y="0"/>
                </a:lnTo>
                <a:lnTo>
                  <a:pt x="20028" y="2576"/>
                </a:lnTo>
                <a:lnTo>
                  <a:pt x="9604" y="9604"/>
                </a:lnTo>
                <a:lnTo>
                  <a:pt x="2576" y="20028"/>
                </a:lnTo>
                <a:lnTo>
                  <a:pt x="0" y="32794"/>
                </a:lnTo>
                <a:lnTo>
                  <a:pt x="0" y="561323"/>
                </a:lnTo>
                <a:lnTo>
                  <a:pt x="2576" y="574077"/>
                </a:lnTo>
                <a:lnTo>
                  <a:pt x="9604" y="584495"/>
                </a:lnTo>
                <a:lnTo>
                  <a:pt x="20028" y="591520"/>
                </a:lnTo>
                <a:lnTo>
                  <a:pt x="32794" y="594097"/>
                </a:lnTo>
                <a:lnTo>
                  <a:pt x="317351" y="594097"/>
                </a:lnTo>
                <a:lnTo>
                  <a:pt x="317351" y="364041"/>
                </a:lnTo>
                <a:lnTo>
                  <a:pt x="239919" y="364041"/>
                </a:lnTo>
                <a:lnTo>
                  <a:pt x="239919" y="274379"/>
                </a:lnTo>
                <a:lnTo>
                  <a:pt x="317351" y="274379"/>
                </a:lnTo>
                <a:lnTo>
                  <a:pt x="317351" y="208255"/>
                </a:lnTo>
                <a:lnTo>
                  <a:pt x="325742" y="157361"/>
                </a:lnTo>
                <a:lnTo>
                  <a:pt x="349338" y="120217"/>
                </a:lnTo>
                <a:lnTo>
                  <a:pt x="385772" y="97462"/>
                </a:lnTo>
                <a:lnTo>
                  <a:pt x="432677" y="89735"/>
                </a:lnTo>
                <a:lnTo>
                  <a:pt x="456168" y="90135"/>
                </a:lnTo>
                <a:lnTo>
                  <a:pt x="476489" y="91096"/>
                </a:lnTo>
                <a:lnTo>
                  <a:pt x="492202" y="92262"/>
                </a:lnTo>
                <a:lnTo>
                  <a:pt x="501869" y="93274"/>
                </a:lnTo>
                <a:lnTo>
                  <a:pt x="501869" y="173471"/>
                </a:lnTo>
                <a:lnTo>
                  <a:pt x="454394" y="173502"/>
                </a:lnTo>
                <a:lnTo>
                  <a:pt x="431742" y="176672"/>
                </a:lnTo>
                <a:lnTo>
                  <a:pt x="418212" y="185593"/>
                </a:lnTo>
                <a:lnTo>
                  <a:pt x="411663" y="199379"/>
                </a:lnTo>
                <a:lnTo>
                  <a:pt x="409956" y="217145"/>
                </a:lnTo>
                <a:lnTo>
                  <a:pt x="409956" y="274400"/>
                </a:lnTo>
                <a:lnTo>
                  <a:pt x="498749" y="274400"/>
                </a:lnTo>
                <a:lnTo>
                  <a:pt x="487189" y="364062"/>
                </a:lnTo>
                <a:lnTo>
                  <a:pt x="409956" y="364062"/>
                </a:lnTo>
                <a:lnTo>
                  <a:pt x="409956" y="594097"/>
                </a:lnTo>
                <a:lnTo>
                  <a:pt x="561354" y="594097"/>
                </a:lnTo>
                <a:lnTo>
                  <a:pt x="574090" y="591520"/>
                </a:lnTo>
                <a:lnTo>
                  <a:pt x="584499" y="584492"/>
                </a:lnTo>
                <a:lnTo>
                  <a:pt x="591521" y="574068"/>
                </a:lnTo>
                <a:lnTo>
                  <a:pt x="594097" y="561302"/>
                </a:lnTo>
                <a:lnTo>
                  <a:pt x="594097" y="32794"/>
                </a:lnTo>
                <a:lnTo>
                  <a:pt x="591520" y="20028"/>
                </a:lnTo>
                <a:lnTo>
                  <a:pt x="584492" y="9604"/>
                </a:lnTo>
                <a:lnTo>
                  <a:pt x="574068" y="2576"/>
                </a:lnTo>
                <a:lnTo>
                  <a:pt x="561302" y="0"/>
                </a:lnTo>
                <a:close/>
              </a:path>
            </a:pathLst>
          </a:custGeom>
          <a:solidFill>
            <a:schemeClr val="tx1"/>
          </a:solidFill>
        </p:spPr>
        <p:txBody>
          <a:bodyPr wrap="square" lIns="0" tIns="0" rIns="0" bIns="0" rtlCol="0"/>
          <a:lstStyle/>
          <a:p>
            <a:endParaRPr sz="1092"/>
          </a:p>
        </p:txBody>
      </p:sp>
      <p:sp>
        <p:nvSpPr>
          <p:cNvPr id="54" name="object 58">
            <a:extLst>
              <a:ext uri="{FF2B5EF4-FFF2-40B4-BE49-F238E27FC236}">
                <a16:creationId xmlns:a16="http://schemas.microsoft.com/office/drawing/2014/main" id="{66B538DE-A501-265B-7778-FA05FC7ADBF4}"/>
              </a:ext>
            </a:extLst>
          </p:cNvPr>
          <p:cNvSpPr/>
          <p:nvPr userDrawn="1"/>
        </p:nvSpPr>
        <p:spPr>
          <a:xfrm>
            <a:off x="10245534" y="3908641"/>
            <a:ext cx="459382" cy="320374"/>
          </a:xfrm>
          <a:custGeom>
            <a:avLst/>
            <a:gdLst/>
            <a:ahLst/>
            <a:cxnLst/>
            <a:rect l="l" t="t" r="r" b="b"/>
            <a:pathLst>
              <a:path w="757555" h="528320">
                <a:moveTo>
                  <a:pt x="378910" y="0"/>
                </a:moveTo>
                <a:lnTo>
                  <a:pt x="314265" y="353"/>
                </a:lnTo>
                <a:lnTo>
                  <a:pt x="252926" y="1353"/>
                </a:lnTo>
                <a:lnTo>
                  <a:pt x="197456" y="2909"/>
                </a:lnTo>
                <a:lnTo>
                  <a:pt x="150420" y="4932"/>
                </a:lnTo>
                <a:lnTo>
                  <a:pt x="91903" y="10020"/>
                </a:lnTo>
                <a:lnTo>
                  <a:pt x="52793" y="26291"/>
                </a:lnTo>
                <a:lnTo>
                  <a:pt x="23212" y="59969"/>
                </a:lnTo>
                <a:lnTo>
                  <a:pt x="7272" y="121521"/>
                </a:lnTo>
                <a:lnTo>
                  <a:pt x="748" y="207699"/>
                </a:lnTo>
                <a:lnTo>
                  <a:pt x="22" y="256285"/>
                </a:lnTo>
                <a:lnTo>
                  <a:pt x="0" y="264022"/>
                </a:lnTo>
                <a:lnTo>
                  <a:pt x="963" y="311985"/>
                </a:lnTo>
                <a:lnTo>
                  <a:pt x="3759" y="374805"/>
                </a:lnTo>
                <a:lnTo>
                  <a:pt x="8061" y="415830"/>
                </a:lnTo>
                <a:lnTo>
                  <a:pt x="19153" y="457984"/>
                </a:lnTo>
                <a:lnTo>
                  <a:pt x="49131" y="498879"/>
                </a:lnTo>
                <a:lnTo>
                  <a:pt x="89830" y="516235"/>
                </a:lnTo>
                <a:lnTo>
                  <a:pt x="158989" y="523168"/>
                </a:lnTo>
                <a:lnTo>
                  <a:pt x="222056" y="525445"/>
                </a:lnTo>
                <a:lnTo>
                  <a:pt x="313614" y="527439"/>
                </a:lnTo>
                <a:lnTo>
                  <a:pt x="364391" y="528005"/>
                </a:lnTo>
                <a:lnTo>
                  <a:pt x="413996" y="528032"/>
                </a:lnTo>
                <a:lnTo>
                  <a:pt x="463007" y="527460"/>
                </a:lnTo>
                <a:lnTo>
                  <a:pt x="512006" y="526230"/>
                </a:lnTo>
                <a:lnTo>
                  <a:pt x="561572" y="524284"/>
                </a:lnTo>
                <a:lnTo>
                  <a:pt x="612284" y="521562"/>
                </a:lnTo>
                <a:lnTo>
                  <a:pt x="664723" y="518005"/>
                </a:lnTo>
                <a:lnTo>
                  <a:pt x="706013" y="500834"/>
                </a:lnTo>
                <a:lnTo>
                  <a:pt x="733761" y="468648"/>
                </a:lnTo>
                <a:lnTo>
                  <a:pt x="749511" y="416165"/>
                </a:lnTo>
                <a:lnTo>
                  <a:pt x="754937" y="361831"/>
                </a:lnTo>
                <a:lnTo>
                  <a:pt x="300546" y="361831"/>
                </a:lnTo>
                <a:lnTo>
                  <a:pt x="300546" y="150278"/>
                </a:lnTo>
                <a:lnTo>
                  <a:pt x="300860" y="150278"/>
                </a:lnTo>
                <a:lnTo>
                  <a:pt x="300860" y="149984"/>
                </a:lnTo>
                <a:lnTo>
                  <a:pt x="754043" y="149984"/>
                </a:lnTo>
                <a:lnTo>
                  <a:pt x="741363" y="79348"/>
                </a:lnTo>
                <a:lnTo>
                  <a:pt x="724994" y="44783"/>
                </a:lnTo>
                <a:lnTo>
                  <a:pt x="683338" y="14913"/>
                </a:lnTo>
                <a:lnTo>
                  <a:pt x="643432" y="7333"/>
                </a:lnTo>
                <a:lnTo>
                  <a:pt x="560260" y="2909"/>
                </a:lnTo>
                <a:lnTo>
                  <a:pt x="504769" y="1353"/>
                </a:lnTo>
                <a:lnTo>
                  <a:pt x="443457" y="353"/>
                </a:lnTo>
                <a:lnTo>
                  <a:pt x="378910" y="0"/>
                </a:lnTo>
                <a:close/>
              </a:path>
              <a:path w="757555" h="528320">
                <a:moveTo>
                  <a:pt x="754043" y="149984"/>
                </a:moveTo>
                <a:lnTo>
                  <a:pt x="300860" y="149984"/>
                </a:lnTo>
                <a:lnTo>
                  <a:pt x="504644" y="256285"/>
                </a:lnTo>
                <a:lnTo>
                  <a:pt x="468381" y="275720"/>
                </a:lnTo>
                <a:lnTo>
                  <a:pt x="343750" y="339067"/>
                </a:lnTo>
                <a:lnTo>
                  <a:pt x="300546" y="361831"/>
                </a:lnTo>
                <a:lnTo>
                  <a:pt x="754937" y="361831"/>
                </a:lnTo>
                <a:lnTo>
                  <a:pt x="756438" y="342104"/>
                </a:lnTo>
                <a:lnTo>
                  <a:pt x="757103" y="311985"/>
                </a:lnTo>
                <a:lnTo>
                  <a:pt x="757271" y="275720"/>
                </a:lnTo>
                <a:lnTo>
                  <a:pt x="757189" y="234485"/>
                </a:lnTo>
                <a:lnTo>
                  <a:pt x="757103" y="216057"/>
                </a:lnTo>
                <a:lnTo>
                  <a:pt x="756438" y="185931"/>
                </a:lnTo>
                <a:lnTo>
                  <a:pt x="754275" y="152038"/>
                </a:lnTo>
                <a:lnTo>
                  <a:pt x="754043" y="149984"/>
                </a:lnTo>
                <a:close/>
              </a:path>
              <a:path w="757555" h="528320">
                <a:moveTo>
                  <a:pt x="300860" y="150278"/>
                </a:moveTo>
                <a:lnTo>
                  <a:pt x="300546" y="150278"/>
                </a:lnTo>
                <a:lnTo>
                  <a:pt x="300860" y="150435"/>
                </a:lnTo>
                <a:lnTo>
                  <a:pt x="300860" y="150278"/>
                </a:lnTo>
                <a:close/>
              </a:path>
            </a:pathLst>
          </a:custGeom>
          <a:solidFill>
            <a:schemeClr val="tx1"/>
          </a:solidFill>
        </p:spPr>
        <p:txBody>
          <a:bodyPr wrap="square" lIns="0" tIns="0" rIns="0" bIns="0" rtlCol="0"/>
          <a:lstStyle/>
          <a:p>
            <a:endParaRPr sz="1092"/>
          </a:p>
        </p:txBody>
      </p:sp>
      <p:sp>
        <p:nvSpPr>
          <p:cNvPr id="55" name="object 59">
            <a:extLst>
              <a:ext uri="{FF2B5EF4-FFF2-40B4-BE49-F238E27FC236}">
                <a16:creationId xmlns:a16="http://schemas.microsoft.com/office/drawing/2014/main" id="{6A54C74A-2455-E8EB-595B-D91FD15D11EF}"/>
              </a:ext>
            </a:extLst>
          </p:cNvPr>
          <p:cNvSpPr/>
          <p:nvPr userDrawn="1"/>
        </p:nvSpPr>
        <p:spPr>
          <a:xfrm>
            <a:off x="7078952" y="3943133"/>
            <a:ext cx="360420" cy="360420"/>
          </a:xfrm>
          <a:custGeom>
            <a:avLst/>
            <a:gdLst/>
            <a:ahLst/>
            <a:cxnLst/>
            <a:rect l="l" t="t" r="r" b="b"/>
            <a:pathLst>
              <a:path w="594359" h="594359">
                <a:moveTo>
                  <a:pt x="450659" y="463956"/>
                </a:moveTo>
                <a:lnTo>
                  <a:pt x="201002" y="130136"/>
                </a:lnTo>
                <a:lnTo>
                  <a:pt x="144462" y="130136"/>
                </a:lnTo>
                <a:lnTo>
                  <a:pt x="394119" y="463956"/>
                </a:lnTo>
                <a:lnTo>
                  <a:pt x="450659" y="463956"/>
                </a:lnTo>
                <a:close/>
              </a:path>
              <a:path w="594359" h="594359">
                <a:moveTo>
                  <a:pt x="594106" y="69265"/>
                </a:moveTo>
                <a:lnTo>
                  <a:pt x="588657" y="42303"/>
                </a:lnTo>
                <a:lnTo>
                  <a:pt x="573811" y="20281"/>
                </a:lnTo>
                <a:lnTo>
                  <a:pt x="551802" y="5435"/>
                </a:lnTo>
                <a:lnTo>
                  <a:pt x="524840" y="0"/>
                </a:lnTo>
                <a:lnTo>
                  <a:pt x="503847" y="0"/>
                </a:lnTo>
                <a:lnTo>
                  <a:pt x="503847" y="490588"/>
                </a:lnTo>
                <a:lnTo>
                  <a:pt x="380784" y="490588"/>
                </a:lnTo>
                <a:lnTo>
                  <a:pt x="267119" y="338607"/>
                </a:lnTo>
                <a:lnTo>
                  <a:pt x="126428" y="490588"/>
                </a:lnTo>
                <a:lnTo>
                  <a:pt x="90258" y="490588"/>
                </a:lnTo>
                <a:lnTo>
                  <a:pt x="250952" y="317004"/>
                </a:lnTo>
                <a:lnTo>
                  <a:pt x="91274" y="103492"/>
                </a:lnTo>
                <a:lnTo>
                  <a:pt x="214350" y="103492"/>
                </a:lnTo>
                <a:lnTo>
                  <a:pt x="319024" y="243471"/>
                </a:lnTo>
                <a:lnTo>
                  <a:pt x="448576" y="103492"/>
                </a:lnTo>
                <a:lnTo>
                  <a:pt x="484746" y="103492"/>
                </a:lnTo>
                <a:lnTo>
                  <a:pt x="335178" y="265074"/>
                </a:lnTo>
                <a:lnTo>
                  <a:pt x="503847" y="490588"/>
                </a:lnTo>
                <a:lnTo>
                  <a:pt x="503847" y="0"/>
                </a:lnTo>
                <a:lnTo>
                  <a:pt x="69265" y="0"/>
                </a:lnTo>
                <a:lnTo>
                  <a:pt x="42303" y="5435"/>
                </a:lnTo>
                <a:lnTo>
                  <a:pt x="20294" y="20281"/>
                </a:lnTo>
                <a:lnTo>
                  <a:pt x="5448" y="42303"/>
                </a:lnTo>
                <a:lnTo>
                  <a:pt x="0" y="69265"/>
                </a:lnTo>
                <a:lnTo>
                  <a:pt x="0" y="524827"/>
                </a:lnTo>
                <a:lnTo>
                  <a:pt x="5448" y="551789"/>
                </a:lnTo>
                <a:lnTo>
                  <a:pt x="20294" y="573811"/>
                </a:lnTo>
                <a:lnTo>
                  <a:pt x="42303" y="588657"/>
                </a:lnTo>
                <a:lnTo>
                  <a:pt x="69265" y="594093"/>
                </a:lnTo>
                <a:lnTo>
                  <a:pt x="524852" y="594093"/>
                </a:lnTo>
                <a:lnTo>
                  <a:pt x="551802" y="588657"/>
                </a:lnTo>
                <a:lnTo>
                  <a:pt x="573824" y="573811"/>
                </a:lnTo>
                <a:lnTo>
                  <a:pt x="588670" y="551789"/>
                </a:lnTo>
                <a:lnTo>
                  <a:pt x="594106" y="524827"/>
                </a:lnTo>
                <a:lnTo>
                  <a:pt x="594106" y="490588"/>
                </a:lnTo>
                <a:lnTo>
                  <a:pt x="594106" y="103492"/>
                </a:lnTo>
                <a:lnTo>
                  <a:pt x="594106" y="69265"/>
                </a:lnTo>
                <a:close/>
              </a:path>
            </a:pathLst>
          </a:custGeom>
          <a:solidFill>
            <a:schemeClr val="tx1"/>
          </a:solidFill>
        </p:spPr>
        <p:txBody>
          <a:bodyPr wrap="square" lIns="0" tIns="0" rIns="0" bIns="0" rtlCol="0"/>
          <a:lstStyle/>
          <a:p>
            <a:endParaRPr sz="1092"/>
          </a:p>
        </p:txBody>
      </p:sp>
      <p:sp>
        <p:nvSpPr>
          <p:cNvPr id="57" name="TextBox 56">
            <a:extLst>
              <a:ext uri="{FF2B5EF4-FFF2-40B4-BE49-F238E27FC236}">
                <a16:creationId xmlns:a16="http://schemas.microsoft.com/office/drawing/2014/main" id="{0DC6AB7B-80CB-3119-9F37-79DB9E426A7E}"/>
              </a:ext>
            </a:extLst>
          </p:cNvPr>
          <p:cNvSpPr txBox="1"/>
          <p:nvPr userDrawn="1"/>
        </p:nvSpPr>
        <p:spPr>
          <a:xfrm>
            <a:off x="568191" y="861446"/>
            <a:ext cx="8377961" cy="1077218"/>
          </a:xfrm>
          <a:prstGeom prst="rect">
            <a:avLst/>
          </a:prstGeom>
          <a:noFill/>
        </p:spPr>
        <p:txBody>
          <a:bodyPr wrap="square">
            <a:spAutoFit/>
          </a:bodyPr>
          <a:lstStyle/>
          <a:p>
            <a:r>
              <a:rPr lang="en-US" sz="3200"/>
              <a:t>Connect with us on our social platforms </a:t>
            </a:r>
            <a:br>
              <a:rPr lang="en-US" sz="3200"/>
            </a:br>
            <a:r>
              <a:rPr lang="en-US" sz="3200"/>
              <a:t>to be part of our FPGA community.</a:t>
            </a:r>
          </a:p>
        </p:txBody>
      </p:sp>
    </p:spTree>
    <p:extLst>
      <p:ext uri="{BB962C8B-B14F-4D97-AF65-F5344CB8AC3E}">
        <p14:creationId xmlns:p14="http://schemas.microsoft.com/office/powerpoint/2010/main" val="2472944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Off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19247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b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10F55D-1FBE-5D4C-F028-3E958ED93852}"/>
              </a:ext>
            </a:extLst>
          </p:cNvPr>
          <p:cNvSpPr>
            <a:spLocks noGrp="1"/>
          </p:cNvSpPr>
          <p:nvPr>
            <p:ph type="title"/>
          </p:nvPr>
        </p:nvSpPr>
        <p:spPr/>
        <p:txBody>
          <a:bodyPr anchor="ctr"/>
          <a:lstStyle>
            <a:lvl1pPr>
              <a:defRPr b="0" i="0">
                <a:latin typeface="+mn-lt"/>
              </a:defRPr>
            </a:lvl1pPr>
          </a:lstStyle>
          <a:p>
            <a:r>
              <a:rPr lang="en-US"/>
              <a:t>Click to edit Master title style</a:t>
            </a:r>
          </a:p>
        </p:txBody>
      </p:sp>
      <p:sp>
        <p:nvSpPr>
          <p:cNvPr id="7" name="Text Placeholder 2">
            <a:extLst>
              <a:ext uri="{FF2B5EF4-FFF2-40B4-BE49-F238E27FC236}">
                <a16:creationId xmlns:a16="http://schemas.microsoft.com/office/drawing/2014/main" id="{FBBC019E-F963-295E-E09A-53357C0C55FD}"/>
              </a:ext>
            </a:extLst>
          </p:cNvPr>
          <p:cNvSpPr>
            <a:spLocks noGrp="1"/>
          </p:cNvSpPr>
          <p:nvPr>
            <p:ph type="body" idx="1" hasCustomPrompt="1"/>
          </p:nvPr>
        </p:nvSpPr>
        <p:spPr>
          <a:xfrm>
            <a:off x="609600" y="1161072"/>
            <a:ext cx="5487989" cy="365126"/>
          </a:xfrm>
        </p:spPr>
        <p:txBody>
          <a:bodyPr>
            <a:normAutofit/>
          </a:bodyPr>
          <a:lstStyle>
            <a:lvl1pPr marL="0" indent="0">
              <a:buNone/>
              <a:defRPr lang="en-US" sz="1800" b="0" i="0" kern="1200" dirty="0" smtClean="0">
                <a:solidFill>
                  <a:schemeClr val="accent1"/>
                </a:solidFill>
                <a:latin typeface="+mn-lt"/>
                <a:ea typeface="GT Walsheim Regular" pitchFamily="2" charset="77"/>
                <a:cs typeface="GT Walsheim Regular" pitchFamily="2" charset="77"/>
                <a:sym typeface="Montserrat Regular"/>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Subtitle text goes here</a:t>
            </a:r>
          </a:p>
        </p:txBody>
      </p:sp>
    </p:spTree>
    <p:extLst>
      <p:ext uri="{BB962C8B-B14F-4D97-AF65-F5344CB8AC3E}">
        <p14:creationId xmlns:p14="http://schemas.microsoft.com/office/powerpoint/2010/main" val="37077660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6F6F8"/>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4442609-1B88-C13C-E28C-B621C720CA02}"/>
              </a:ext>
            </a:extLst>
          </p:cNvPr>
          <p:cNvSpPr>
            <a:spLocks noGrp="1"/>
          </p:cNvSpPr>
          <p:nvPr>
            <p:ph type="title"/>
          </p:nvPr>
        </p:nvSpPr>
        <p:spPr>
          <a:xfrm>
            <a:off x="609600" y="131547"/>
            <a:ext cx="10972800" cy="936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22A50A-BF4B-21B7-75D1-C58EA7AE4420}"/>
              </a:ext>
            </a:extLst>
          </p:cNvPr>
          <p:cNvSpPr>
            <a:spLocks noGrp="1"/>
          </p:cNvSpPr>
          <p:nvPr>
            <p:ph type="body" idx="1"/>
          </p:nvPr>
        </p:nvSpPr>
        <p:spPr>
          <a:xfrm>
            <a:off x="609600" y="1145643"/>
            <a:ext cx="10972800" cy="5220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Box 12">
            <a:extLst>
              <a:ext uri="{FF2B5EF4-FFF2-40B4-BE49-F238E27FC236}">
                <a16:creationId xmlns:a16="http://schemas.microsoft.com/office/drawing/2014/main" id="{BE19D813-2D55-7DD7-081A-70C08856CA6F}"/>
              </a:ext>
            </a:extLst>
          </p:cNvPr>
          <p:cNvSpPr txBox="1"/>
          <p:nvPr userDrawn="1"/>
        </p:nvSpPr>
        <p:spPr>
          <a:xfrm>
            <a:off x="10231119" y="6397322"/>
            <a:ext cx="1432431" cy="376932"/>
          </a:xfrm>
          <a:prstGeom prst="rect">
            <a:avLst/>
          </a:prstGeom>
          <a:noFill/>
          <a:ln w="25400" cap="flat">
            <a:noFill/>
            <a:miter lim="400000"/>
          </a:ln>
          <a:effectLst/>
          <a:sp3d/>
        </p:spPr>
        <p:txBody>
          <a:bodyPr rot="0" spcFirstLastPara="1" vertOverflow="overflow" horzOverflow="overflow" vert="horz" wrap="none" lIns="91439" tIns="91439" rIns="91439" bIns="91439" numCol="1" spcCol="38100" rtlCol="0" anchor="ctr">
            <a:noAutofit/>
          </a:bodyPr>
          <a:lstStyle/>
          <a:p>
            <a:pPr marL="0" marR="0" lvl="0" indent="0" algn="r" defTabSz="1828800"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mn-lt"/>
                <a:sym typeface="IntelOne Text"/>
              </a:rPr>
              <a:t>Altera Confidential</a:t>
            </a:r>
          </a:p>
        </p:txBody>
      </p:sp>
      <p:pic>
        <p:nvPicPr>
          <p:cNvPr id="5" name="Picture 4">
            <a:extLst>
              <a:ext uri="{FF2B5EF4-FFF2-40B4-BE49-F238E27FC236}">
                <a16:creationId xmlns:a16="http://schemas.microsoft.com/office/drawing/2014/main" id="{4B1D04EF-F4E1-C5F7-E4DA-BBF1AF271E2D}"/>
              </a:ext>
            </a:extLst>
          </p:cNvPr>
          <p:cNvPicPr>
            <a:picLocks noChangeAspect="1"/>
          </p:cNvPicPr>
          <p:nvPr userDrawn="1"/>
        </p:nvPicPr>
        <p:blipFill>
          <a:blip r:embed="rId27"/>
          <a:srcRect t="711" b="711"/>
          <a:stretch/>
        </p:blipFill>
        <p:spPr>
          <a:xfrm>
            <a:off x="231435" y="6443739"/>
            <a:ext cx="716197" cy="223570"/>
          </a:xfrm>
          <a:prstGeom prst="rect">
            <a:avLst/>
          </a:prstGeom>
        </p:spPr>
      </p:pic>
      <p:sp>
        <p:nvSpPr>
          <p:cNvPr id="4" name="TextBox 3">
            <a:extLst>
              <a:ext uri="{FF2B5EF4-FFF2-40B4-BE49-F238E27FC236}">
                <a16:creationId xmlns:a16="http://schemas.microsoft.com/office/drawing/2014/main" id="{16EADFE7-04F4-83A7-115C-BC48BA031335}"/>
              </a:ext>
            </a:extLst>
          </p:cNvPr>
          <p:cNvSpPr txBox="1"/>
          <p:nvPr userDrawn="1"/>
        </p:nvSpPr>
        <p:spPr>
          <a:xfrm>
            <a:off x="11582400" y="6389682"/>
            <a:ext cx="403471" cy="383236"/>
          </a:xfrm>
          <a:prstGeom prst="rect">
            <a:avLst/>
          </a:prstGeom>
        </p:spPr>
        <p:txBody>
          <a:bodyPr vert="horz" lIns="91440" tIns="45720" rIns="91440" bIns="45720" rtlCol="0" anchor="ctr"/>
          <a:lstStyle>
            <a:defPPr>
              <a:defRPr lang="en-US"/>
            </a:defPPr>
            <a:lvl1pPr algn="r">
              <a:defRPr sz="1000" b="0" i="0">
                <a:solidFill>
                  <a:schemeClr val="bg1"/>
                </a:solidFill>
              </a:defRPr>
            </a:lvl1pPr>
          </a:lstStyle>
          <a:p>
            <a:pPr lvl="0"/>
            <a:fld id="{8CB6075D-8BAC-B844-A668-187D1189595D}" type="slidenum">
              <a:rPr lang="en-US" smtClean="0">
                <a:solidFill>
                  <a:schemeClr val="tx1"/>
                </a:solidFill>
              </a:rPr>
              <a:pPr lvl="0"/>
              <a:t>‹#›</a:t>
            </a:fld>
            <a:endParaRPr lang="en-US" err="1">
              <a:solidFill>
                <a:schemeClr val="tx1"/>
              </a:solidFill>
            </a:endParaRPr>
          </a:p>
        </p:txBody>
      </p:sp>
    </p:spTree>
    <p:extLst>
      <p:ext uri="{BB962C8B-B14F-4D97-AF65-F5344CB8AC3E}">
        <p14:creationId xmlns:p14="http://schemas.microsoft.com/office/powerpoint/2010/main" val="2211379196"/>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650" r:id="rId3"/>
    <p:sldLayoutId id="2147483742" r:id="rId4"/>
    <p:sldLayoutId id="2147483658" r:id="rId5"/>
    <p:sldLayoutId id="2147483661" r:id="rId6"/>
    <p:sldLayoutId id="2147483743" r:id="rId7"/>
    <p:sldLayoutId id="2147483678" r:id="rId8"/>
    <p:sldLayoutId id="2147483664" r:id="rId9"/>
    <p:sldLayoutId id="2147483665" r:id="rId10"/>
    <p:sldLayoutId id="2147483662" r:id="rId11"/>
    <p:sldLayoutId id="2147483724" r:id="rId12"/>
    <p:sldLayoutId id="2147483668" r:id="rId13"/>
    <p:sldLayoutId id="2147483672" r:id="rId14"/>
    <p:sldLayoutId id="2147483666" r:id="rId15"/>
    <p:sldLayoutId id="2147483741" r:id="rId16"/>
    <p:sldLayoutId id="2147483674" r:id="rId17"/>
    <p:sldLayoutId id="2147483734" r:id="rId18"/>
    <p:sldLayoutId id="2147483736" r:id="rId19"/>
    <p:sldLayoutId id="2147483731" r:id="rId20"/>
    <p:sldLayoutId id="2147483732" r:id="rId21"/>
    <p:sldLayoutId id="2147483746" r:id="rId22"/>
    <p:sldLayoutId id="2147483747" r:id="rId23"/>
    <p:sldLayoutId id="2147483748" r:id="rId24"/>
    <p:sldLayoutId id="2147483749" r:id="rId25"/>
  </p:sldLayoutIdLst>
  <p:hf hdr="0" dt="0"/>
  <p:txStyles>
    <p:titleStyle>
      <a:lvl1pPr algn="l" defTabSz="914400" rtl="0" eaLnBrk="1" latinLnBrk="0" hangingPunct="1">
        <a:lnSpc>
          <a:spcPct val="90000"/>
        </a:lnSpc>
        <a:spcBef>
          <a:spcPct val="0"/>
        </a:spcBef>
        <a:buNone/>
        <a:defRPr sz="3200" b="0" i="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Wingdings" pitchFamily="2" charset="77"/>
        <a:buChar char="§"/>
        <a:defRPr sz="2000" b="0" i="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Wingdings" pitchFamily="2" charset="77"/>
        <a:buChar char="§"/>
        <a:defRPr sz="1800" b="0" i="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Wingdings" pitchFamily="2" charset="77"/>
        <a:buChar char="§"/>
        <a:defRPr sz="1800" b="0" i="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Wingdings" pitchFamily="2" charset="77"/>
        <a:buChar char="§"/>
        <a:defRPr sz="1800" b="0" i="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Wingdings" pitchFamily="2" charset="77"/>
        <a:buChar char="§"/>
        <a:defRPr sz="18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hyperlink" Target="https://altera-corp.atlassian.net/wiki/spaces/tdmaInfra/pages/293801528/Netbatch2LSF+CLI+Project" TargetMode="Externa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hyperlink" Target="https://altera-corp.atlassian.net/wiki/spaces/tdmaInfra/pages/396984755/038+Comparison+of+ARC+CHEETAH+and+CB" TargetMode="Externa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ow to Guide">
            <a:extLst>
              <a:ext uri="{FF2B5EF4-FFF2-40B4-BE49-F238E27FC236}">
                <a16:creationId xmlns:a16="http://schemas.microsoft.com/office/drawing/2014/main" id="{906CCD5E-85E8-EC41-1EBC-E71E02D72E2D}"/>
              </a:ext>
            </a:extLst>
          </p:cNvPr>
          <p:cNvSpPr txBox="1">
            <a:spLocks/>
          </p:cNvSpPr>
          <p:nvPr/>
        </p:nvSpPr>
        <p:spPr>
          <a:xfrm>
            <a:off x="2166155" y="1861103"/>
            <a:ext cx="7859689" cy="2446492"/>
          </a:xfrm>
          <a:prstGeom prst="rect">
            <a:avLst/>
          </a:prstGeom>
        </p:spPr>
        <p:txBody>
          <a:bodyPr vert="horz" lIns="91440" tIns="45720" rIns="91440" bIns="45720" rtlCol="0" anchor="ctr">
            <a:noAutofit/>
          </a:bodyPr>
          <a:lstStyle>
            <a:lvl1pPr algn="ctr" defTabSz="914400" rtl="0" eaLnBrk="1" latinLnBrk="0" hangingPunct="1">
              <a:lnSpc>
                <a:spcPct val="90000"/>
              </a:lnSpc>
              <a:spcBef>
                <a:spcPct val="0"/>
              </a:spcBef>
              <a:buNone/>
              <a:defRPr sz="7600" b="0" i="0" kern="1200">
                <a:solidFill>
                  <a:schemeClr val="tx1"/>
                </a:solidFill>
                <a:latin typeface="GTWalsheim-Light"/>
                <a:ea typeface="GTWalsheim-Light"/>
                <a:cs typeface="GTWalsheim-Light"/>
                <a:sym typeface="GTWalsheim-Light"/>
              </a:defRPr>
            </a:lvl1pPr>
          </a:lstStyle>
          <a:p>
            <a:r>
              <a:rPr lang="en-US" sz="4000" err="1">
                <a:latin typeface="+mn-lt"/>
                <a:cs typeface="GT Walsheim Regular"/>
              </a:rPr>
              <a:t>Aide_chipbuilder</a:t>
            </a:r>
            <a:r>
              <a:rPr lang="en-US" sz="4000">
                <a:latin typeface="+mn-lt"/>
                <a:cs typeface="GT Walsheim Regular"/>
              </a:rPr>
              <a:t> – design infra</a:t>
            </a:r>
            <a:endParaRPr lang="en-US"/>
          </a:p>
          <a:p>
            <a:endParaRPr lang="en-US" sz="4000">
              <a:latin typeface="+mn-lt"/>
              <a:cs typeface="GT Walsheim Regular" pitchFamily="2" charset="77"/>
            </a:endParaRPr>
          </a:p>
        </p:txBody>
      </p:sp>
      <p:sp>
        <p:nvSpPr>
          <p:cNvPr id="2" name="TextBox 1">
            <a:extLst>
              <a:ext uri="{FF2B5EF4-FFF2-40B4-BE49-F238E27FC236}">
                <a16:creationId xmlns:a16="http://schemas.microsoft.com/office/drawing/2014/main" id="{8C32DFD2-CD02-2B68-0835-7D03BC7D4EC7}"/>
              </a:ext>
            </a:extLst>
          </p:cNvPr>
          <p:cNvSpPr txBox="1"/>
          <p:nvPr/>
        </p:nvSpPr>
        <p:spPr>
          <a:xfrm>
            <a:off x="757238" y="4443413"/>
            <a:ext cx="4143375" cy="1071562"/>
          </a:xfrm>
          <a:prstGeom prst="rect">
            <a:avLst/>
          </a:prstGeom>
          <a:noFill/>
        </p:spPr>
        <p:txBody>
          <a:bodyPr wrap="square" lIns="91440" tIns="45720" rIns="91440" bIns="45720" rtlCol="0" anchor="t">
            <a:noAutofit/>
          </a:bodyPr>
          <a:lstStyle/>
          <a:p>
            <a:pPr algn="l">
              <a:lnSpc>
                <a:spcPct val="110000"/>
              </a:lnSpc>
              <a:spcAft>
                <a:spcPts val="600"/>
              </a:spcAft>
            </a:pPr>
            <a:endParaRPr lang="en-US" sz="1500" spc="29">
              <a:solidFill>
                <a:srgbClr val="5E5E5E"/>
              </a:solidFill>
            </a:endParaRPr>
          </a:p>
          <a:p>
            <a:pPr>
              <a:lnSpc>
                <a:spcPct val="110000"/>
              </a:lnSpc>
              <a:spcAft>
                <a:spcPts val="600"/>
              </a:spcAft>
            </a:pPr>
            <a:r>
              <a:rPr lang="en-US" sz="1500" spc="29">
                <a:solidFill>
                  <a:srgbClr val="5E5E5E"/>
                </a:solidFill>
                <a:sym typeface="Montserrat Regular"/>
              </a:rPr>
              <a:t>DMAI FE- Chin Yin, Eric Olson, </a:t>
            </a:r>
            <a:r>
              <a:rPr lang="en-US" sz="1500" spc="29" err="1">
                <a:solidFill>
                  <a:srgbClr val="5E5E5E"/>
                </a:solidFill>
                <a:sym typeface="Montserrat Regular"/>
              </a:rPr>
              <a:t>wplim</a:t>
            </a:r>
            <a:r>
              <a:rPr lang="en-US" sz="1500" spc="29">
                <a:solidFill>
                  <a:srgbClr val="5E5E5E"/>
                </a:solidFill>
                <a:sym typeface="Montserrat Regular"/>
              </a:rPr>
              <a:t>, </a:t>
            </a:r>
            <a:r>
              <a:rPr lang="en-US" sz="1500" spc="29" err="1">
                <a:solidFill>
                  <a:srgbClr val="5E5E5E"/>
                </a:solidFill>
                <a:sym typeface="Montserrat Regular"/>
              </a:rPr>
              <a:t>lionel</a:t>
            </a:r>
            <a:r>
              <a:rPr lang="en-US" sz="1500" spc="29">
                <a:solidFill>
                  <a:srgbClr val="5E5E5E"/>
                </a:solidFill>
                <a:sym typeface="Montserrat Regular"/>
              </a:rPr>
              <a:t>, </a:t>
            </a:r>
            <a:r>
              <a:rPr lang="en-US" sz="1500" spc="29" err="1">
                <a:solidFill>
                  <a:srgbClr val="5E5E5E"/>
                </a:solidFill>
                <a:sym typeface="Montserrat Regular"/>
              </a:rPr>
              <a:t>etc</a:t>
            </a:r>
            <a:endParaRPr lang="en-US" sz="1500" spc="29">
              <a:solidFill>
                <a:srgbClr val="5E5E5E"/>
              </a:solidFill>
              <a:sym typeface="Montserrat Regular"/>
            </a:endParaRPr>
          </a:p>
        </p:txBody>
      </p:sp>
    </p:spTree>
    <p:extLst>
      <p:ext uri="{BB962C8B-B14F-4D97-AF65-F5344CB8AC3E}">
        <p14:creationId xmlns:p14="http://schemas.microsoft.com/office/powerpoint/2010/main" val="3354216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4BCF0-A6CB-90EF-9485-F09CEC1F99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DECC80-D432-FAB9-1CE1-0E7BF26FE6AF}"/>
              </a:ext>
            </a:extLst>
          </p:cNvPr>
          <p:cNvSpPr>
            <a:spLocks noGrp="1"/>
          </p:cNvSpPr>
          <p:nvPr>
            <p:ph type="title"/>
          </p:nvPr>
        </p:nvSpPr>
        <p:spPr/>
        <p:txBody>
          <a:bodyPr>
            <a:normAutofit/>
          </a:bodyPr>
          <a:lstStyle/>
          <a:p>
            <a:r>
              <a:rPr lang="en-US" sz="2900" dirty="0" err="1">
                <a:cs typeface="GT Walsheim Regular"/>
              </a:rPr>
              <a:t>ai.ChipBuilder</a:t>
            </a:r>
            <a:r>
              <a:rPr lang="en-US" sz="2900" dirty="0">
                <a:cs typeface="GT Walsheim Regular"/>
              </a:rPr>
              <a:t> [Code Review In CI/CD]</a:t>
            </a:r>
          </a:p>
        </p:txBody>
      </p:sp>
      <p:sp>
        <p:nvSpPr>
          <p:cNvPr id="3" name="Content Placeholder 2">
            <a:extLst>
              <a:ext uri="{FF2B5EF4-FFF2-40B4-BE49-F238E27FC236}">
                <a16:creationId xmlns:a16="http://schemas.microsoft.com/office/drawing/2014/main" id="{BF661022-0950-EE5C-322A-BEFAAB66204D}"/>
              </a:ext>
            </a:extLst>
          </p:cNvPr>
          <p:cNvSpPr>
            <a:spLocks noGrp="1"/>
          </p:cNvSpPr>
          <p:nvPr>
            <p:ph idx="1"/>
          </p:nvPr>
        </p:nvSpPr>
        <p:spPr/>
        <p:txBody>
          <a:bodyPr vert="horz" lIns="91440" tIns="45720" rIns="91440" bIns="45720" rtlCol="0" anchor="t">
            <a:normAutofit/>
          </a:bodyPr>
          <a:lstStyle/>
          <a:p>
            <a:r>
              <a:rPr lang="en-US" sz="2400" dirty="0"/>
              <a:t>Gatekeeper is a CI/CD</a:t>
            </a:r>
          </a:p>
          <a:p>
            <a:endParaRPr lang="en-US" sz="2400" dirty="0"/>
          </a:p>
          <a:p>
            <a:r>
              <a:rPr lang="en-US" sz="2400" dirty="0"/>
              <a:t>Code Review is a blocking process, which we do not want it to GATE a </a:t>
            </a:r>
            <a:r>
              <a:rPr lang="en-US" sz="2400" dirty="0" err="1"/>
              <a:t>reltag</a:t>
            </a:r>
            <a:r>
              <a:rPr lang="en-US" sz="2400" dirty="0"/>
              <a:t> (</a:t>
            </a:r>
            <a:r>
              <a:rPr lang="en-US" sz="2400" i="1" dirty="0"/>
              <a:t>at least in Altera's work environment</a:t>
            </a:r>
            <a:r>
              <a:rPr lang="en-US" sz="2400" dirty="0"/>
              <a:t>)</a:t>
            </a:r>
            <a:endParaRPr lang="en-US"/>
          </a:p>
          <a:p>
            <a:endParaRPr lang="en-US" sz="2400" dirty="0">
              <a:cs typeface="GT Walsheim Regular"/>
            </a:endParaRPr>
          </a:p>
          <a:p>
            <a:r>
              <a:rPr lang="en-US" sz="2400" dirty="0">
                <a:cs typeface="GT Walsheim Regular"/>
              </a:rPr>
              <a:t>Having said that, there is still a way to </a:t>
            </a:r>
            <a:r>
              <a:rPr lang="en-US" sz="2400" dirty="0" err="1">
                <a:cs typeface="GT Walsheim Regular"/>
              </a:rPr>
              <a:t>incorperate</a:t>
            </a:r>
            <a:r>
              <a:rPr lang="en-US" sz="2400" dirty="0">
                <a:cs typeface="GT Walsheim Regular"/>
              </a:rPr>
              <a:t> code-reviewing process in a CI/CD environment which should work in Altera's environment.</a:t>
            </a:r>
            <a:endParaRPr lang="en-US" dirty="0"/>
          </a:p>
          <a:p>
            <a:endParaRPr lang="en-US" sz="2400" dirty="0">
              <a:cs typeface="GT Walsheim Regular"/>
            </a:endParaRPr>
          </a:p>
          <a:p>
            <a:r>
              <a:rPr lang="en-US" sz="2400" dirty="0">
                <a:cs typeface="GT Walsheim Regular"/>
              </a:rPr>
              <a:t>That is, by treating code-review as a STAGE in the CI/CD process.</a:t>
            </a:r>
          </a:p>
          <a:p>
            <a:pPr lvl="1" indent="0">
              <a:buNone/>
            </a:pPr>
            <a:endParaRPr lang="en-US">
              <a:cs typeface="GT Walsheim Regular"/>
            </a:endParaRPr>
          </a:p>
          <a:p>
            <a:pPr marL="0" indent="0">
              <a:buNone/>
            </a:pPr>
            <a:endParaRPr lang="en-US">
              <a:cs typeface="GT Walsheim Regular"/>
            </a:endParaRPr>
          </a:p>
          <a:p>
            <a:pPr marL="457200" lvl="1" indent="0">
              <a:buNone/>
            </a:pPr>
            <a:endParaRPr lang="en-US">
              <a:cs typeface="GT Walsheim Regular"/>
            </a:endParaRPr>
          </a:p>
        </p:txBody>
      </p:sp>
    </p:spTree>
    <p:extLst>
      <p:ext uri="{BB962C8B-B14F-4D97-AF65-F5344CB8AC3E}">
        <p14:creationId xmlns:p14="http://schemas.microsoft.com/office/powerpoint/2010/main" val="3596034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B64C8-D1D3-E07A-5AF7-462EFA5055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EEE906-E1AC-DC7C-3349-09FD4B261A7B}"/>
              </a:ext>
            </a:extLst>
          </p:cNvPr>
          <p:cNvSpPr>
            <a:spLocks noGrp="1"/>
          </p:cNvSpPr>
          <p:nvPr>
            <p:ph type="title"/>
          </p:nvPr>
        </p:nvSpPr>
        <p:spPr/>
        <p:txBody>
          <a:bodyPr>
            <a:normAutofit/>
          </a:bodyPr>
          <a:lstStyle/>
          <a:p>
            <a:r>
              <a:rPr lang="en-US" sz="2900" dirty="0" err="1">
                <a:cs typeface="GT Walsheim Regular"/>
              </a:rPr>
              <a:t>ai.ChipBuilder</a:t>
            </a:r>
            <a:r>
              <a:rPr lang="en-US" sz="2900" dirty="0">
                <a:cs typeface="GT Walsheim Regular"/>
              </a:rPr>
              <a:t> [Code Review In CI/CD] - </a:t>
            </a:r>
            <a:r>
              <a:rPr lang="en-US" sz="2900" dirty="0" err="1">
                <a:cs typeface="GT Walsheim Regular"/>
              </a:rPr>
              <a:t>con't</a:t>
            </a:r>
          </a:p>
        </p:txBody>
      </p:sp>
      <p:sp>
        <p:nvSpPr>
          <p:cNvPr id="3" name="Content Placeholder 2">
            <a:extLst>
              <a:ext uri="{FF2B5EF4-FFF2-40B4-BE49-F238E27FC236}">
                <a16:creationId xmlns:a16="http://schemas.microsoft.com/office/drawing/2014/main" id="{2DE47E97-9EE6-8C0F-955B-185E33865673}"/>
              </a:ext>
            </a:extLst>
          </p:cNvPr>
          <p:cNvSpPr>
            <a:spLocks noGrp="1"/>
          </p:cNvSpPr>
          <p:nvPr>
            <p:ph idx="1"/>
          </p:nvPr>
        </p:nvSpPr>
        <p:spPr/>
        <p:txBody>
          <a:bodyPr vert="horz" lIns="91440" tIns="45720" rIns="91440" bIns="45720" rtlCol="0" anchor="t">
            <a:normAutofit fontScale="62500" lnSpcReduction="20000"/>
          </a:bodyPr>
          <a:lstStyle/>
          <a:p>
            <a:r>
              <a:rPr lang="en-US" sz="2400" dirty="0"/>
              <a:t>Step 1: Coder: </a:t>
            </a:r>
            <a:endParaRPr lang="en-US" dirty="0" err="1"/>
          </a:p>
          <a:p>
            <a:pPr lvl="1"/>
            <a:r>
              <a:rPr lang="en-US" sz="2200" dirty="0"/>
              <a:t>give Reviewer the path to his $</a:t>
            </a:r>
            <a:r>
              <a:rPr lang="en-US" sz="2200" err="1"/>
              <a:t>workarea</a:t>
            </a:r>
            <a:endParaRPr lang="en-US"/>
          </a:p>
          <a:p>
            <a:pPr lvl="1"/>
            <a:endParaRPr lang="en-US" sz="2200" dirty="0"/>
          </a:p>
          <a:p>
            <a:r>
              <a:rPr lang="en-US" sz="2400" dirty="0"/>
              <a:t>Step 2: Reviewer:</a:t>
            </a:r>
          </a:p>
          <a:p>
            <a:pPr lvl="1">
              <a:spcBef>
                <a:spcPts val="1000"/>
              </a:spcBef>
              <a:buFont typeface="Wingdings" pitchFamily="2" charset="77"/>
              <a:buChar char="§"/>
            </a:pPr>
            <a:r>
              <a:rPr lang="en-US" sz="2200" dirty="0">
                <a:latin typeface="Courier New"/>
              </a:rPr>
              <a:t>git clone &lt;coder's $</a:t>
            </a:r>
            <a:r>
              <a:rPr lang="en-US" sz="2200" err="1">
                <a:latin typeface="Courier New"/>
              </a:rPr>
              <a:t>workarea</a:t>
            </a:r>
            <a:r>
              <a:rPr lang="en-US" sz="2200" dirty="0">
                <a:latin typeface="Courier New"/>
              </a:rPr>
              <a:t>&gt;</a:t>
            </a:r>
          </a:p>
          <a:p>
            <a:pPr lvl="1">
              <a:spcBef>
                <a:spcPts val="1000"/>
              </a:spcBef>
              <a:buFont typeface="Wingdings" pitchFamily="2" charset="77"/>
              <a:buChar char="§"/>
            </a:pPr>
            <a:r>
              <a:rPr lang="en-US" sz="2200" dirty="0">
                <a:latin typeface="Courier New"/>
              </a:rPr>
              <a:t>cd $</a:t>
            </a:r>
            <a:r>
              <a:rPr lang="en-US" sz="2200" err="1">
                <a:latin typeface="Courier New"/>
              </a:rPr>
              <a:t>workarea</a:t>
            </a:r>
            <a:r>
              <a:rPr lang="en-US" sz="2200" dirty="0">
                <a:latin typeface="Courier New"/>
              </a:rPr>
              <a:t>/code-review</a:t>
            </a:r>
            <a:endParaRPr lang="en-US"/>
          </a:p>
          <a:p>
            <a:pPr lvl="1">
              <a:spcBef>
                <a:spcPts val="1000"/>
              </a:spcBef>
              <a:buFont typeface="Wingdings" pitchFamily="2" charset="77"/>
              <a:buChar char="§"/>
            </a:pPr>
            <a:r>
              <a:rPr lang="en-US" sz="2200" dirty="0">
                <a:latin typeface="Courier New"/>
              </a:rPr>
              <a:t>make </a:t>
            </a:r>
            <a:r>
              <a:rPr lang="en-US" sz="2200" err="1">
                <a:latin typeface="Courier New"/>
              </a:rPr>
              <a:t>run_code_review</a:t>
            </a:r>
            <a:endParaRPr lang="en-US" sz="2200">
              <a:latin typeface="Courier New"/>
            </a:endParaRPr>
          </a:p>
          <a:p>
            <a:pPr lvl="1"/>
            <a:r>
              <a:rPr lang="en-US" sz="2200" dirty="0"/>
              <a:t># do code review, approve/disapprove, </a:t>
            </a:r>
            <a:r>
              <a:rPr lang="en-US" sz="2200" err="1"/>
              <a:t>etc</a:t>
            </a:r>
            <a:r>
              <a:rPr lang="en-US" sz="2200" dirty="0"/>
              <a:t> ….</a:t>
            </a:r>
            <a:endParaRPr lang="en-US" sz="2200" dirty="0">
              <a:latin typeface="GT Walsheim Regular"/>
              <a:cs typeface="GT Walsheim Regular"/>
            </a:endParaRPr>
          </a:p>
          <a:p>
            <a:pPr lvl="2"/>
            <a:r>
              <a:rPr lang="en-US" sz="2200" i="1" dirty="0">
                <a:latin typeface="GT Walsheim Regular"/>
                <a:cs typeface="GT Walsheim Regular"/>
              </a:rPr>
              <a:t>logs/trails generated by the code-review tool</a:t>
            </a:r>
            <a:endParaRPr lang="en-US" sz="2200" dirty="0">
              <a:latin typeface="GT Walsheim Regular"/>
              <a:cs typeface="GT Walsheim Regular"/>
            </a:endParaRPr>
          </a:p>
          <a:p>
            <a:pPr lvl="2"/>
            <a:r>
              <a:rPr lang="en-US" sz="2200" i="1" dirty="0">
                <a:latin typeface="GT Walsheim Regular"/>
                <a:cs typeface="GT Walsheim Regular"/>
              </a:rPr>
              <a:t>Audit file generate by </a:t>
            </a:r>
            <a:r>
              <a:rPr lang="en-US" sz="2200" dirty="0" err="1">
                <a:latin typeface="Courier New"/>
                <a:cs typeface="Courier New"/>
              </a:rPr>
              <a:t>run_code_review</a:t>
            </a:r>
            <a:endParaRPr lang="en-US" sz="2200" i="1" dirty="0" err="1">
              <a:latin typeface="GT Walsheim Regular"/>
              <a:cs typeface="GT Walsheim Regular"/>
            </a:endParaRPr>
          </a:p>
          <a:p>
            <a:pPr lvl="1"/>
            <a:r>
              <a:rPr lang="en-US" sz="2200" dirty="0">
                <a:latin typeface="Courier New"/>
              </a:rPr>
              <a:t>git add/commit</a:t>
            </a:r>
            <a:r>
              <a:rPr lang="en-US" sz="2200" dirty="0"/>
              <a:t> </a:t>
            </a:r>
          </a:p>
          <a:p>
            <a:pPr lvl="1"/>
            <a:r>
              <a:rPr lang="en-US" sz="2400" dirty="0">
                <a:latin typeface="GT Walsheim Regular"/>
                <a:cs typeface="GT Walsheim Regular"/>
              </a:rPr>
              <a:t>give Coder his </a:t>
            </a:r>
            <a:r>
              <a:rPr lang="en-US" sz="2400" err="1">
                <a:latin typeface="GT Walsheim Regular"/>
                <a:cs typeface="GT Walsheim Regular"/>
              </a:rPr>
              <a:t>workarea</a:t>
            </a:r>
            <a:endParaRPr lang="en-US" sz="2400">
              <a:latin typeface="GT Walsheim Regular"/>
              <a:cs typeface="GT Walsheim Regular"/>
            </a:endParaRPr>
          </a:p>
          <a:p>
            <a:pPr lvl="1"/>
            <a:endParaRPr lang="en-US" sz="2400" dirty="0">
              <a:latin typeface="GT Walsheim Regular"/>
              <a:cs typeface="GT Walsheim Regular"/>
            </a:endParaRPr>
          </a:p>
          <a:p>
            <a:r>
              <a:rPr lang="en-US" sz="2600" dirty="0">
                <a:latin typeface="GT Walsheim Regular"/>
                <a:cs typeface="GT Walsheim Regular"/>
              </a:rPr>
              <a:t>Step 3: Coder: </a:t>
            </a:r>
          </a:p>
          <a:p>
            <a:pPr lvl="1"/>
            <a:r>
              <a:rPr lang="en-US" sz="2200" dirty="0">
                <a:latin typeface="Courier New"/>
                <a:cs typeface="Courier New"/>
              </a:rPr>
              <a:t>git fetch/merge &lt;reviewer's </a:t>
            </a:r>
            <a:r>
              <a:rPr lang="en-US" sz="2200" dirty="0" err="1">
                <a:latin typeface="Courier New"/>
                <a:cs typeface="Courier New"/>
              </a:rPr>
              <a:t>workarea</a:t>
            </a:r>
            <a:r>
              <a:rPr lang="en-US" sz="2200" dirty="0">
                <a:latin typeface="Courier New"/>
                <a:cs typeface="Courier New"/>
              </a:rPr>
              <a:t>&gt;</a:t>
            </a:r>
          </a:p>
          <a:p>
            <a:pPr lvl="1"/>
            <a:r>
              <a:rPr lang="en-US" sz="2100" dirty="0">
                <a:latin typeface="GT Walsheim Regular"/>
                <a:cs typeface="GT Walsheim Regular"/>
              </a:rPr>
              <a:t># fix code, send back to Reviewer. </a:t>
            </a:r>
            <a:endParaRPr lang="en-US" sz="2200" dirty="0">
              <a:latin typeface="Courier New"/>
              <a:cs typeface="Courier New"/>
            </a:endParaRPr>
          </a:p>
          <a:p>
            <a:pPr lvl="1"/>
            <a:r>
              <a:rPr lang="en-US" sz="2100" dirty="0">
                <a:latin typeface="GT Walsheim Regular"/>
                <a:cs typeface="GT Walsheim Regular"/>
              </a:rPr>
              <a:t>#  Iterates (Step 2 – Step 3) , until Reviewer approves.</a:t>
            </a:r>
            <a:endParaRPr lang="en-US" sz="2200" dirty="0">
              <a:latin typeface="Courier New"/>
              <a:cs typeface="Courier New"/>
            </a:endParaRPr>
          </a:p>
          <a:p>
            <a:pPr lvl="2"/>
            <a:r>
              <a:rPr lang="en-US" sz="2400" dirty="0">
                <a:latin typeface="Courier New"/>
                <a:cs typeface="Courier New"/>
              </a:rPr>
              <a:t>git fetch/merge &lt;reviewer's </a:t>
            </a:r>
            <a:r>
              <a:rPr lang="en-US" sz="2400" dirty="0" err="1">
                <a:latin typeface="Courier New"/>
                <a:cs typeface="Courier New"/>
              </a:rPr>
              <a:t>workarea</a:t>
            </a:r>
            <a:r>
              <a:rPr lang="en-US" sz="2400" dirty="0">
                <a:latin typeface="Courier New"/>
                <a:cs typeface="Courier New"/>
              </a:rPr>
              <a:t>&gt;</a:t>
            </a:r>
          </a:p>
          <a:p>
            <a:pPr lvl="2"/>
            <a:r>
              <a:rPr lang="en-US" sz="2200" dirty="0" err="1">
                <a:latin typeface="Courier New"/>
                <a:cs typeface="Courier New"/>
              </a:rPr>
              <a:t>turnin</a:t>
            </a:r>
            <a:endParaRPr lang="en-US" sz="2200" dirty="0">
              <a:latin typeface="Courier New"/>
              <a:cs typeface="Courier New"/>
            </a:endParaRPr>
          </a:p>
          <a:p>
            <a:endParaRPr lang="en-US" sz="2400" dirty="0">
              <a:latin typeface="Courier New"/>
              <a:cs typeface="Courier New"/>
            </a:endParaRPr>
          </a:p>
          <a:p>
            <a:pPr marL="0" indent="0">
              <a:buNone/>
            </a:pPr>
            <a:r>
              <a:rPr lang="en-US" sz="2400" i="1" dirty="0">
                <a:latin typeface="Courier New"/>
                <a:cs typeface="Courier New"/>
              </a:rPr>
              <a:t>*(</a:t>
            </a:r>
            <a:r>
              <a:rPr lang="en-US" sz="2500" i="1" dirty="0">
                <a:latin typeface="GT Walsheim Regular"/>
                <a:cs typeface="GT Walsheim Regular"/>
              </a:rPr>
              <a:t>All the steps above should be automated into </a:t>
            </a:r>
            <a:r>
              <a:rPr lang="en-US" sz="2500" i="1" dirty="0" err="1">
                <a:latin typeface="GT Walsheim Regular"/>
                <a:cs typeface="GT Walsheim Regular"/>
              </a:rPr>
              <a:t>cmdline</a:t>
            </a:r>
            <a:r>
              <a:rPr lang="en-US" sz="2500" i="1" dirty="0">
                <a:latin typeface="GT Walsheim Regular"/>
                <a:cs typeface="GT Walsheim Regular"/>
              </a:rPr>
              <a:t> tool)</a:t>
            </a:r>
            <a:r>
              <a:rPr lang="en-US" sz="2400" dirty="0">
                <a:latin typeface="Courier New"/>
                <a:cs typeface="Courier New"/>
              </a:rPr>
              <a:t> </a:t>
            </a:r>
          </a:p>
          <a:p>
            <a:pPr lvl="1"/>
            <a:endParaRPr lang="en-US" sz="2200">
              <a:latin typeface="Courier New"/>
              <a:cs typeface="GT Walsheim Regular"/>
            </a:endParaRPr>
          </a:p>
          <a:p>
            <a:endParaRPr lang="en-US" sz="2200" dirty="0">
              <a:latin typeface="GT Walsheim Regular"/>
              <a:cs typeface="GT Walsheim Regular"/>
            </a:endParaRPr>
          </a:p>
          <a:p>
            <a:pPr lvl="1"/>
            <a:endParaRPr lang="en-US" sz="2400" dirty="0">
              <a:latin typeface="GT Walsheim Regular"/>
              <a:cs typeface="GT Walsheim Regular"/>
            </a:endParaRPr>
          </a:p>
          <a:p>
            <a:endParaRPr lang="en-US" sz="2400" dirty="0">
              <a:latin typeface="GT Walsheim Regular"/>
              <a:cs typeface="GT Walsheim Regular"/>
            </a:endParaRPr>
          </a:p>
          <a:p>
            <a:pPr lvl="1" indent="0">
              <a:buNone/>
            </a:pPr>
            <a:endParaRPr lang="en-US">
              <a:cs typeface="GT Walsheim Regular"/>
            </a:endParaRPr>
          </a:p>
          <a:p>
            <a:pPr marL="0" indent="0">
              <a:buNone/>
            </a:pPr>
            <a:endParaRPr lang="en-US">
              <a:cs typeface="GT Walsheim Regular"/>
            </a:endParaRPr>
          </a:p>
          <a:p>
            <a:pPr marL="457200" lvl="1" indent="0">
              <a:buNone/>
            </a:pPr>
            <a:endParaRPr lang="en-US">
              <a:cs typeface="GT Walsheim Regular"/>
            </a:endParaRPr>
          </a:p>
        </p:txBody>
      </p:sp>
      <p:sp>
        <p:nvSpPr>
          <p:cNvPr id="5" name="TextBox 4">
            <a:extLst>
              <a:ext uri="{FF2B5EF4-FFF2-40B4-BE49-F238E27FC236}">
                <a16:creationId xmlns:a16="http://schemas.microsoft.com/office/drawing/2014/main" id="{08610F55-1697-0D08-73A1-C743967C3170}"/>
              </a:ext>
            </a:extLst>
          </p:cNvPr>
          <p:cNvSpPr txBox="1"/>
          <p:nvPr/>
        </p:nvSpPr>
        <p:spPr>
          <a:xfrm>
            <a:off x="7895980" y="1712057"/>
            <a:ext cx="3820583" cy="2009524"/>
          </a:xfrm>
          <a:prstGeom prst="rect">
            <a:avLst/>
          </a:prstGeom>
          <a:solidFill>
            <a:schemeClr val="accent3">
              <a:lumMod val="20000"/>
              <a:lumOff val="80000"/>
            </a:schemeClr>
          </a:solidFill>
          <a:ln>
            <a:solidFill>
              <a:schemeClr val="tx1"/>
            </a:solid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0000"/>
              </a:lnSpc>
              <a:spcAft>
                <a:spcPts val="600"/>
              </a:spcAft>
            </a:pPr>
            <a:r>
              <a:rPr lang="en-US" sz="1500" spc="29" dirty="0">
                <a:solidFill>
                  <a:srgbClr val="5E5E5E"/>
                </a:solidFill>
                <a:latin typeface="Courier New"/>
              </a:rPr>
              <a:t>[approver]</a:t>
            </a:r>
            <a:br>
              <a:rPr lang="en-US" sz="1500" spc="29" dirty="0">
                <a:solidFill>
                  <a:srgbClr val="5E5E5E"/>
                </a:solidFill>
                <a:latin typeface="Courier New"/>
              </a:rPr>
            </a:br>
            <a:r>
              <a:rPr lang="en-US" sz="1500" spc="29" dirty="0" err="1">
                <a:solidFill>
                  <a:srgbClr val="5E5E5E"/>
                </a:solidFill>
                <a:latin typeface="Courier New"/>
              </a:rPr>
              <a:t>wplim</a:t>
            </a:r>
            <a:br>
              <a:rPr lang="en-US" sz="1500" spc="29" dirty="0">
                <a:solidFill>
                  <a:srgbClr val="5E5E5E"/>
                </a:solidFill>
                <a:latin typeface="Courier New"/>
              </a:rPr>
            </a:br>
            <a:endParaRPr lang="en-US" sz="1500" spc="29">
              <a:solidFill>
                <a:srgbClr val="5E5E5E"/>
              </a:solidFill>
              <a:latin typeface="Courier New"/>
            </a:endParaRPr>
          </a:p>
          <a:p>
            <a:pPr>
              <a:lnSpc>
                <a:spcPct val="110000"/>
              </a:lnSpc>
              <a:spcAft>
                <a:spcPts val="600"/>
              </a:spcAft>
            </a:pPr>
            <a:r>
              <a:rPr lang="en-US" sz="1500" spc="29" dirty="0">
                <a:solidFill>
                  <a:srgbClr val="5E5E5E"/>
                </a:solidFill>
                <a:latin typeface="Courier New"/>
              </a:rPr>
              <a:t>[files]</a:t>
            </a:r>
            <a:br>
              <a:rPr lang="en-US" sz="1500" spc="29" dirty="0">
                <a:solidFill>
                  <a:srgbClr val="5E5E5E"/>
                </a:solidFill>
                <a:latin typeface="Courier New"/>
              </a:rPr>
            </a:br>
            <a:r>
              <a:rPr lang="en-US" sz="1500" spc="29" dirty="0" err="1">
                <a:solidFill>
                  <a:srgbClr val="5E5E5E"/>
                </a:solidFill>
                <a:latin typeface="Courier New"/>
              </a:rPr>
              <a:t>src</a:t>
            </a:r>
            <a:r>
              <a:rPr lang="en-US" sz="1500" spc="29" dirty="0">
                <a:solidFill>
                  <a:srgbClr val="5E5E5E"/>
                </a:solidFill>
                <a:latin typeface="Courier New"/>
              </a:rPr>
              <a:t>/</a:t>
            </a:r>
            <a:r>
              <a:rPr lang="en-US" sz="1500" spc="29" dirty="0" err="1">
                <a:solidFill>
                  <a:srgbClr val="5E5E5E"/>
                </a:solidFill>
                <a:latin typeface="Courier New"/>
              </a:rPr>
              <a:t>rtl</a:t>
            </a:r>
            <a:r>
              <a:rPr lang="en-US" sz="1500" spc="29" dirty="0">
                <a:solidFill>
                  <a:srgbClr val="5E5E5E"/>
                </a:solidFill>
                <a:latin typeface="Courier New"/>
              </a:rPr>
              <a:t>/</a:t>
            </a:r>
            <a:r>
              <a:rPr lang="en-US" sz="1500" spc="29" dirty="0" err="1">
                <a:solidFill>
                  <a:srgbClr val="5E5E5E"/>
                </a:solidFill>
                <a:latin typeface="Courier New"/>
              </a:rPr>
              <a:t>a.v</a:t>
            </a:r>
            <a:r>
              <a:rPr lang="en-US" sz="1500" spc="29" dirty="0">
                <a:solidFill>
                  <a:srgbClr val="5E5E5E"/>
                </a:solidFill>
                <a:latin typeface="Courier New"/>
              </a:rPr>
              <a:t>  123abcf45sf13</a:t>
            </a:r>
            <a:br>
              <a:rPr lang="en-US" sz="1500" spc="29" dirty="0">
                <a:solidFill>
                  <a:srgbClr val="5E5E5E"/>
                </a:solidFill>
                <a:latin typeface="Courier New"/>
              </a:rPr>
            </a:br>
            <a:r>
              <a:rPr lang="en-US" sz="1500" spc="29" dirty="0" err="1">
                <a:solidFill>
                  <a:srgbClr val="5E5E5E"/>
                </a:solidFill>
                <a:latin typeface="Courier New"/>
              </a:rPr>
              <a:t>src</a:t>
            </a:r>
            <a:r>
              <a:rPr lang="en-US" sz="1500" spc="29" dirty="0">
                <a:solidFill>
                  <a:srgbClr val="5E5E5E"/>
                </a:solidFill>
                <a:latin typeface="Courier New"/>
              </a:rPr>
              <a:t>/</a:t>
            </a:r>
            <a:r>
              <a:rPr lang="en-US" sz="1500" spc="29" dirty="0" err="1">
                <a:solidFill>
                  <a:srgbClr val="5E5E5E"/>
                </a:solidFill>
                <a:latin typeface="Courier New"/>
              </a:rPr>
              <a:t>rtl</a:t>
            </a:r>
            <a:r>
              <a:rPr lang="en-US" sz="1500" spc="29" dirty="0">
                <a:solidFill>
                  <a:srgbClr val="5E5E5E"/>
                </a:solidFill>
                <a:latin typeface="Courier New"/>
              </a:rPr>
              <a:t>/</a:t>
            </a:r>
            <a:r>
              <a:rPr lang="en-US" sz="1500" spc="29" dirty="0" err="1">
                <a:solidFill>
                  <a:srgbClr val="5E5E5E"/>
                </a:solidFill>
                <a:latin typeface="Courier New"/>
              </a:rPr>
              <a:t>b.v</a:t>
            </a:r>
            <a:r>
              <a:rPr lang="en-US" sz="1500" spc="29" dirty="0">
                <a:solidFill>
                  <a:srgbClr val="5E5E5E"/>
                </a:solidFill>
                <a:latin typeface="Courier New"/>
              </a:rPr>
              <a:t>   </a:t>
            </a:r>
            <a:r>
              <a:rPr lang="en-US" sz="1500" spc="29" dirty="0">
                <a:solidFill>
                  <a:srgbClr val="5E5E5E"/>
                </a:solidFill>
                <a:latin typeface="Courier New"/>
                <a:cs typeface="Courier New"/>
              </a:rPr>
              <a:t>947798fdbca12</a:t>
            </a:r>
            <a:endParaRPr lang="en-US" sz="1500" spc="29">
              <a:solidFill>
                <a:srgbClr val="5E5E5E"/>
              </a:solidFill>
              <a:latin typeface="Courier New"/>
            </a:endParaRPr>
          </a:p>
          <a:p>
            <a:pPr>
              <a:lnSpc>
                <a:spcPct val="110000"/>
              </a:lnSpc>
              <a:spcAft>
                <a:spcPts val="600"/>
              </a:spcAft>
            </a:pPr>
            <a:endParaRPr lang="en-US" sz="1500" u="sng" spc="29" dirty="0">
              <a:solidFill>
                <a:srgbClr val="5E5E5E"/>
              </a:solidFill>
            </a:endParaRPr>
          </a:p>
        </p:txBody>
      </p:sp>
      <p:sp>
        <p:nvSpPr>
          <p:cNvPr id="6" name="TextBox 5">
            <a:extLst>
              <a:ext uri="{FF2B5EF4-FFF2-40B4-BE49-F238E27FC236}">
                <a16:creationId xmlns:a16="http://schemas.microsoft.com/office/drawing/2014/main" id="{778EA71E-9F02-8B7F-86E4-5C0E0980CC30}"/>
              </a:ext>
            </a:extLst>
          </p:cNvPr>
          <p:cNvSpPr txBox="1"/>
          <p:nvPr/>
        </p:nvSpPr>
        <p:spPr>
          <a:xfrm>
            <a:off x="8648210" y="1379903"/>
            <a:ext cx="2081660" cy="3321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0000"/>
              </a:lnSpc>
              <a:spcAft>
                <a:spcPts val="600"/>
              </a:spcAft>
            </a:pPr>
            <a:r>
              <a:rPr lang="en-US" sz="1500" b="1" spc="29" dirty="0">
                <a:solidFill>
                  <a:srgbClr val="5E5E5E"/>
                </a:solidFill>
              </a:rPr>
              <a:t>Audit File</a:t>
            </a:r>
            <a:endParaRPr lang="en-US" b="1"/>
          </a:p>
        </p:txBody>
      </p:sp>
    </p:spTree>
    <p:extLst>
      <p:ext uri="{BB962C8B-B14F-4D97-AF65-F5344CB8AC3E}">
        <p14:creationId xmlns:p14="http://schemas.microsoft.com/office/powerpoint/2010/main" val="39506151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1FC48-F32D-4E15-58FD-2E707CACAB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0C031B-7634-120E-3E03-69103C6F4359}"/>
              </a:ext>
            </a:extLst>
          </p:cNvPr>
          <p:cNvSpPr>
            <a:spLocks noGrp="1"/>
          </p:cNvSpPr>
          <p:nvPr>
            <p:ph type="title"/>
          </p:nvPr>
        </p:nvSpPr>
        <p:spPr/>
        <p:txBody>
          <a:bodyPr>
            <a:normAutofit/>
          </a:bodyPr>
          <a:lstStyle/>
          <a:p>
            <a:r>
              <a:rPr lang="en-US" sz="2900" dirty="0" err="1">
                <a:cs typeface="GT Walsheim Regular"/>
              </a:rPr>
              <a:t>ai.ChipBuilder</a:t>
            </a:r>
            <a:r>
              <a:rPr lang="en-US" sz="2900" dirty="0">
                <a:cs typeface="GT Walsheim Regular"/>
              </a:rPr>
              <a:t> [Code Review In CI/CD] - </a:t>
            </a:r>
            <a:r>
              <a:rPr lang="en-US" sz="2900" dirty="0" err="1">
                <a:cs typeface="GT Walsheim Regular"/>
              </a:rPr>
              <a:t>con't</a:t>
            </a:r>
          </a:p>
        </p:txBody>
      </p:sp>
      <p:sp>
        <p:nvSpPr>
          <p:cNvPr id="3" name="Content Placeholder 2">
            <a:extLst>
              <a:ext uri="{FF2B5EF4-FFF2-40B4-BE49-F238E27FC236}">
                <a16:creationId xmlns:a16="http://schemas.microsoft.com/office/drawing/2014/main" id="{CD402ACB-FCFD-F647-F64D-A211DD554CF7}"/>
              </a:ext>
            </a:extLst>
          </p:cNvPr>
          <p:cNvSpPr>
            <a:spLocks noGrp="1"/>
          </p:cNvSpPr>
          <p:nvPr>
            <p:ph idx="1"/>
          </p:nvPr>
        </p:nvSpPr>
        <p:spPr/>
        <p:txBody>
          <a:bodyPr vert="horz" lIns="91440" tIns="45720" rIns="91440" bIns="45720" rtlCol="0" anchor="t">
            <a:normAutofit/>
          </a:bodyPr>
          <a:lstStyle/>
          <a:p>
            <a:r>
              <a:rPr lang="en-US" sz="2400" dirty="0"/>
              <a:t>During </a:t>
            </a:r>
            <a:r>
              <a:rPr lang="en-US" sz="2400" dirty="0" err="1"/>
              <a:t>Turnin</a:t>
            </a:r>
            <a:endParaRPr lang="en-US" sz="2400"/>
          </a:p>
          <a:p>
            <a:pPr lvl="1">
              <a:spcBef>
                <a:spcPts val="1000"/>
              </a:spcBef>
              <a:buFont typeface="Wingdings,Sans-Serif" pitchFamily="2" charset="77"/>
              <a:buChar char="o"/>
            </a:pPr>
            <a:r>
              <a:rPr lang="en-US" sz="2200" dirty="0">
                <a:latin typeface="Courier New"/>
                <a:cs typeface="Courier New"/>
              </a:rPr>
              <a:t>make </a:t>
            </a:r>
            <a:r>
              <a:rPr lang="en-US" sz="2200" dirty="0" err="1">
                <a:latin typeface="Courier New"/>
                <a:cs typeface="Courier New"/>
              </a:rPr>
              <a:t>code_review_check</a:t>
            </a:r>
            <a:endParaRPr lang="en-US" sz="2200">
              <a:latin typeface="Courier New"/>
              <a:cs typeface="Courier New"/>
            </a:endParaRPr>
          </a:p>
          <a:p>
            <a:pPr lvl="2"/>
            <a:r>
              <a:rPr lang="en-US" sz="2200" dirty="0"/>
              <a:t>Validates </a:t>
            </a:r>
            <a:r>
              <a:rPr lang="en-US" sz="1500" dirty="0">
                <a:solidFill>
                  <a:srgbClr val="5E5E5E"/>
                </a:solidFill>
                <a:latin typeface="Courier New"/>
                <a:cs typeface="Courier New"/>
              </a:rPr>
              <a:t>approver </a:t>
            </a:r>
            <a:r>
              <a:rPr lang="en-US" sz="2200" dirty="0">
                <a:solidFill>
                  <a:srgbClr val="000000"/>
                </a:solidFill>
                <a:latin typeface="GT Walsheim Regular"/>
                <a:cs typeface="GT Walsheim Regular"/>
              </a:rPr>
              <a:t>exists</a:t>
            </a:r>
          </a:p>
          <a:p>
            <a:pPr lvl="2"/>
            <a:r>
              <a:rPr lang="en-US" sz="2200" dirty="0">
                <a:cs typeface="GT Walsheim Regular"/>
              </a:rPr>
              <a:t>Validates </a:t>
            </a:r>
            <a:r>
              <a:rPr lang="en-US" sz="2200" dirty="0">
                <a:solidFill>
                  <a:srgbClr val="000000"/>
                </a:solidFill>
                <a:latin typeface="GT Walsheim Regular"/>
                <a:cs typeface="GT Walsheim Regular"/>
              </a:rPr>
              <a:t>checksum correct</a:t>
            </a:r>
            <a:endParaRPr lang="en-US" sz="1500" dirty="0">
              <a:solidFill>
                <a:srgbClr val="5E5E5E"/>
              </a:solidFill>
              <a:latin typeface="Courier New"/>
              <a:cs typeface="Courier New"/>
            </a:endParaRPr>
          </a:p>
          <a:p>
            <a:pPr lvl="1">
              <a:buFont typeface="Wingdings,Sans-Serif" pitchFamily="2" charset="77"/>
              <a:buChar char="o"/>
            </a:pPr>
            <a:endParaRPr lang="en-US" sz="2200" dirty="0">
              <a:cs typeface="GT Walsheim Regular"/>
            </a:endParaRPr>
          </a:p>
          <a:p>
            <a:endParaRPr lang="en-US" sz="2400" dirty="0">
              <a:cs typeface="GT Walsheim Regular"/>
            </a:endParaRPr>
          </a:p>
          <a:p>
            <a:pPr lvl="1" indent="0">
              <a:buNone/>
            </a:pPr>
            <a:endParaRPr lang="en-US">
              <a:cs typeface="GT Walsheim Regular"/>
            </a:endParaRPr>
          </a:p>
          <a:p>
            <a:pPr marL="0" indent="0">
              <a:buNone/>
            </a:pPr>
            <a:endParaRPr lang="en-US">
              <a:cs typeface="GT Walsheim Regular"/>
            </a:endParaRPr>
          </a:p>
          <a:p>
            <a:pPr marL="457200" lvl="1" indent="0">
              <a:buNone/>
            </a:pPr>
            <a:endParaRPr lang="en-US">
              <a:cs typeface="GT Walsheim Regular"/>
            </a:endParaRPr>
          </a:p>
        </p:txBody>
      </p:sp>
      <p:sp>
        <p:nvSpPr>
          <p:cNvPr id="5" name="TextBox 4">
            <a:extLst>
              <a:ext uri="{FF2B5EF4-FFF2-40B4-BE49-F238E27FC236}">
                <a16:creationId xmlns:a16="http://schemas.microsoft.com/office/drawing/2014/main" id="{5DA2EE9F-FB6E-2CAA-1877-189E0579BDBD}"/>
              </a:ext>
            </a:extLst>
          </p:cNvPr>
          <p:cNvSpPr txBox="1"/>
          <p:nvPr/>
        </p:nvSpPr>
        <p:spPr>
          <a:xfrm>
            <a:off x="7895980" y="1712057"/>
            <a:ext cx="3820583" cy="2086469"/>
          </a:xfrm>
          <a:prstGeom prst="rect">
            <a:avLst/>
          </a:prstGeom>
          <a:solidFill>
            <a:schemeClr val="accent3">
              <a:lumMod val="20000"/>
              <a:lumOff val="80000"/>
            </a:schemeClr>
          </a:solidFill>
          <a:ln>
            <a:solidFill>
              <a:schemeClr val="tx1"/>
            </a:solidFill>
            <a:prstDash val="dash"/>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0000"/>
              </a:lnSpc>
              <a:spcAft>
                <a:spcPts val="600"/>
              </a:spcAft>
            </a:pPr>
            <a:r>
              <a:rPr lang="en-US" sz="1500" spc="29" dirty="0">
                <a:solidFill>
                  <a:srgbClr val="5E5E5E"/>
                </a:solidFill>
                <a:latin typeface="Courier New"/>
              </a:rPr>
              <a:t>[approver]</a:t>
            </a:r>
            <a:br>
              <a:rPr lang="en-US" sz="1500" spc="29" dirty="0">
                <a:solidFill>
                  <a:srgbClr val="5E5E5E"/>
                </a:solidFill>
                <a:latin typeface="Courier New"/>
              </a:rPr>
            </a:br>
            <a:r>
              <a:rPr lang="en-US" sz="1500" spc="29" dirty="0" err="1">
                <a:solidFill>
                  <a:srgbClr val="5E5E5E"/>
                </a:solidFill>
                <a:latin typeface="Courier New"/>
              </a:rPr>
              <a:t>wplim</a:t>
            </a:r>
          </a:p>
          <a:p>
            <a:pPr>
              <a:lnSpc>
                <a:spcPct val="110000"/>
              </a:lnSpc>
              <a:spcAft>
                <a:spcPts val="600"/>
              </a:spcAft>
            </a:pPr>
            <a:endParaRPr lang="en-US" sz="1500" spc="29" dirty="0">
              <a:solidFill>
                <a:srgbClr val="5E5E5E"/>
              </a:solidFill>
              <a:latin typeface="Courier New"/>
            </a:endParaRPr>
          </a:p>
          <a:p>
            <a:pPr>
              <a:lnSpc>
                <a:spcPct val="110000"/>
              </a:lnSpc>
              <a:spcAft>
                <a:spcPts val="600"/>
              </a:spcAft>
            </a:pPr>
            <a:r>
              <a:rPr lang="en-US" sz="1500" spc="29" dirty="0">
                <a:solidFill>
                  <a:srgbClr val="5E5E5E"/>
                </a:solidFill>
                <a:latin typeface="Courier New"/>
              </a:rPr>
              <a:t>[files]</a:t>
            </a:r>
            <a:br>
              <a:rPr lang="en-US" sz="1500" spc="29" dirty="0">
                <a:solidFill>
                  <a:srgbClr val="5E5E5E"/>
                </a:solidFill>
                <a:latin typeface="Courier New"/>
              </a:rPr>
            </a:br>
            <a:r>
              <a:rPr lang="en-US" sz="1500" spc="29" dirty="0" err="1">
                <a:solidFill>
                  <a:srgbClr val="5E5E5E"/>
                </a:solidFill>
                <a:latin typeface="Courier New"/>
              </a:rPr>
              <a:t>src</a:t>
            </a:r>
            <a:r>
              <a:rPr lang="en-US" sz="1500" spc="29" dirty="0">
                <a:solidFill>
                  <a:srgbClr val="5E5E5E"/>
                </a:solidFill>
                <a:latin typeface="Courier New"/>
              </a:rPr>
              <a:t>/</a:t>
            </a:r>
            <a:r>
              <a:rPr lang="en-US" sz="1500" spc="29" dirty="0" err="1">
                <a:solidFill>
                  <a:srgbClr val="5E5E5E"/>
                </a:solidFill>
                <a:latin typeface="Courier New"/>
              </a:rPr>
              <a:t>rtl</a:t>
            </a:r>
            <a:r>
              <a:rPr lang="en-US" sz="1500" spc="29" dirty="0">
                <a:solidFill>
                  <a:srgbClr val="5E5E5E"/>
                </a:solidFill>
                <a:latin typeface="Courier New"/>
              </a:rPr>
              <a:t>/</a:t>
            </a:r>
            <a:r>
              <a:rPr lang="en-US" sz="1500" spc="29" dirty="0" err="1">
                <a:solidFill>
                  <a:srgbClr val="5E5E5E"/>
                </a:solidFill>
                <a:latin typeface="Courier New"/>
              </a:rPr>
              <a:t>a.v</a:t>
            </a:r>
            <a:r>
              <a:rPr lang="en-US" sz="1500" spc="29" dirty="0">
                <a:solidFill>
                  <a:srgbClr val="5E5E5E"/>
                </a:solidFill>
                <a:latin typeface="Courier New"/>
              </a:rPr>
              <a:t>  123abcf45sf13</a:t>
            </a:r>
            <a:br>
              <a:rPr lang="en-US" sz="1500" spc="29" dirty="0">
                <a:solidFill>
                  <a:srgbClr val="5E5E5E"/>
                </a:solidFill>
                <a:latin typeface="Courier New"/>
              </a:rPr>
            </a:br>
            <a:r>
              <a:rPr lang="en-US" sz="1500" spc="29" dirty="0" err="1">
                <a:solidFill>
                  <a:srgbClr val="5E5E5E"/>
                </a:solidFill>
                <a:latin typeface="Courier New"/>
              </a:rPr>
              <a:t>src</a:t>
            </a:r>
            <a:r>
              <a:rPr lang="en-US" sz="1500" spc="29" dirty="0">
                <a:solidFill>
                  <a:srgbClr val="5E5E5E"/>
                </a:solidFill>
                <a:latin typeface="Courier New"/>
              </a:rPr>
              <a:t>/</a:t>
            </a:r>
            <a:r>
              <a:rPr lang="en-US" sz="1500" spc="29" dirty="0" err="1">
                <a:solidFill>
                  <a:srgbClr val="5E5E5E"/>
                </a:solidFill>
                <a:latin typeface="Courier New"/>
              </a:rPr>
              <a:t>rtl</a:t>
            </a:r>
            <a:r>
              <a:rPr lang="en-US" sz="1500" spc="29" dirty="0">
                <a:solidFill>
                  <a:srgbClr val="5E5E5E"/>
                </a:solidFill>
                <a:latin typeface="Courier New"/>
              </a:rPr>
              <a:t>/</a:t>
            </a:r>
            <a:r>
              <a:rPr lang="en-US" sz="1500" spc="29" dirty="0" err="1">
                <a:solidFill>
                  <a:srgbClr val="5E5E5E"/>
                </a:solidFill>
                <a:latin typeface="Courier New"/>
              </a:rPr>
              <a:t>b.v</a:t>
            </a:r>
            <a:r>
              <a:rPr lang="en-US" sz="1500" spc="29" dirty="0">
                <a:solidFill>
                  <a:srgbClr val="5E5E5E"/>
                </a:solidFill>
                <a:latin typeface="Courier New"/>
              </a:rPr>
              <a:t>   </a:t>
            </a:r>
            <a:r>
              <a:rPr lang="en-US" sz="1500" spc="29" dirty="0">
                <a:solidFill>
                  <a:srgbClr val="5E5E5E"/>
                </a:solidFill>
                <a:latin typeface="Courier New"/>
                <a:cs typeface="Courier New"/>
              </a:rPr>
              <a:t>947798fdbca12</a:t>
            </a:r>
            <a:endParaRPr lang="en-US" sz="1500" spc="29" dirty="0">
              <a:solidFill>
                <a:srgbClr val="5E5E5E"/>
              </a:solidFill>
              <a:latin typeface="Courier New"/>
            </a:endParaRPr>
          </a:p>
          <a:p>
            <a:pPr>
              <a:lnSpc>
                <a:spcPct val="110000"/>
              </a:lnSpc>
              <a:spcAft>
                <a:spcPts val="600"/>
              </a:spcAft>
            </a:pPr>
            <a:endParaRPr lang="en-US" sz="1500" u="sng" spc="29" dirty="0">
              <a:solidFill>
                <a:srgbClr val="5E5E5E"/>
              </a:solidFill>
            </a:endParaRPr>
          </a:p>
        </p:txBody>
      </p:sp>
      <p:sp>
        <p:nvSpPr>
          <p:cNvPr id="6" name="TextBox 5">
            <a:extLst>
              <a:ext uri="{FF2B5EF4-FFF2-40B4-BE49-F238E27FC236}">
                <a16:creationId xmlns:a16="http://schemas.microsoft.com/office/drawing/2014/main" id="{104536AF-207D-B139-8376-86A92993DC75}"/>
              </a:ext>
            </a:extLst>
          </p:cNvPr>
          <p:cNvSpPr txBox="1"/>
          <p:nvPr/>
        </p:nvSpPr>
        <p:spPr>
          <a:xfrm>
            <a:off x="8648210" y="1379903"/>
            <a:ext cx="2081660" cy="33214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10000"/>
              </a:lnSpc>
              <a:spcAft>
                <a:spcPts val="600"/>
              </a:spcAft>
            </a:pPr>
            <a:r>
              <a:rPr lang="en-US" sz="1500" b="1" spc="29" dirty="0">
                <a:solidFill>
                  <a:srgbClr val="5E5E5E"/>
                </a:solidFill>
              </a:rPr>
              <a:t>Audit File</a:t>
            </a:r>
            <a:endParaRPr lang="en-US" b="1"/>
          </a:p>
        </p:txBody>
      </p:sp>
    </p:spTree>
    <p:extLst>
      <p:ext uri="{BB962C8B-B14F-4D97-AF65-F5344CB8AC3E}">
        <p14:creationId xmlns:p14="http://schemas.microsoft.com/office/powerpoint/2010/main" val="1389113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3A5D76-5477-B1E6-206C-14C293B519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D2B8375-DB93-1190-A113-615BE011BC6A}"/>
              </a:ext>
            </a:extLst>
          </p:cNvPr>
          <p:cNvSpPr>
            <a:spLocks noGrp="1"/>
          </p:cNvSpPr>
          <p:nvPr>
            <p:ph type="title"/>
          </p:nvPr>
        </p:nvSpPr>
        <p:spPr/>
        <p:txBody>
          <a:bodyPr>
            <a:normAutofit/>
          </a:bodyPr>
          <a:lstStyle/>
          <a:p>
            <a:r>
              <a:rPr lang="en-US" sz="2900" dirty="0" err="1">
                <a:cs typeface="GT Walsheim Regular"/>
              </a:rPr>
              <a:t>ai.ChipBuilder</a:t>
            </a:r>
            <a:r>
              <a:rPr lang="en-US" sz="2900" dirty="0">
                <a:cs typeface="GT Walsheim Regular"/>
              </a:rPr>
              <a:t> [Code Review In CI/CD] - </a:t>
            </a:r>
            <a:r>
              <a:rPr lang="en-US" sz="2900" dirty="0" err="1">
                <a:cs typeface="GT Walsheim Regular"/>
              </a:rPr>
              <a:t>con't</a:t>
            </a:r>
          </a:p>
        </p:txBody>
      </p:sp>
      <p:sp>
        <p:nvSpPr>
          <p:cNvPr id="3" name="Content Placeholder 2">
            <a:extLst>
              <a:ext uri="{FF2B5EF4-FFF2-40B4-BE49-F238E27FC236}">
                <a16:creationId xmlns:a16="http://schemas.microsoft.com/office/drawing/2014/main" id="{A7160EB7-426D-DA04-9221-0196CE31BB8B}"/>
              </a:ext>
            </a:extLst>
          </p:cNvPr>
          <p:cNvSpPr>
            <a:spLocks noGrp="1"/>
          </p:cNvSpPr>
          <p:nvPr>
            <p:ph idx="1"/>
          </p:nvPr>
        </p:nvSpPr>
        <p:spPr/>
        <p:txBody>
          <a:bodyPr vert="horz" lIns="91440" tIns="45720" rIns="91440" bIns="45720" rtlCol="0" anchor="t">
            <a:normAutofit/>
          </a:bodyPr>
          <a:lstStyle/>
          <a:p>
            <a:r>
              <a:rPr lang="en-US" sz="2400" dirty="0"/>
              <a:t>Never gates/disrupt the CI/CD Flow</a:t>
            </a:r>
            <a:endParaRPr lang="en-US" dirty="0"/>
          </a:p>
          <a:p>
            <a:pPr marL="0" indent="0">
              <a:buNone/>
            </a:pPr>
            <a:endParaRPr lang="en-US" sz="2400" dirty="0"/>
          </a:p>
          <a:p>
            <a:r>
              <a:rPr lang="en-US" dirty="0"/>
              <a:t>IP owners has choice to turn on/off code-review in </a:t>
            </a:r>
            <a:r>
              <a:rPr lang="en-US" dirty="0" err="1">
                <a:latin typeface="Courier New"/>
              </a:rPr>
              <a:t>iflow_gui</a:t>
            </a:r>
            <a:r>
              <a:rPr lang="en-US" dirty="0">
                <a:latin typeface="Courier New"/>
              </a:rPr>
              <a:t>, </a:t>
            </a:r>
            <a:r>
              <a:rPr lang="en-US" dirty="0" err="1">
                <a:latin typeface="GT Walsheim Regular"/>
                <a:cs typeface="Courier New"/>
              </a:rPr>
              <a:t>eg</a:t>
            </a:r>
            <a:r>
              <a:rPr lang="en-US" dirty="0">
                <a:solidFill>
                  <a:srgbClr val="000000"/>
                </a:solidFill>
                <a:latin typeface="GT Walsheim Regular"/>
                <a:cs typeface="Courier New"/>
              </a:rPr>
              <a:t>:-</a:t>
            </a:r>
          </a:p>
          <a:p>
            <a:pPr lvl="1">
              <a:buFont typeface="Wingdings,Sans-Serif" pitchFamily="2" charset="77"/>
              <a:buChar char="o"/>
            </a:pPr>
            <a:r>
              <a:rPr lang="en-US" dirty="0">
                <a:solidFill>
                  <a:srgbClr val="000000"/>
                </a:solidFill>
                <a:latin typeface="GT Walsheim Regular"/>
                <a:cs typeface="Courier New"/>
              </a:rPr>
              <a:t>bypass_8__code_review_checker – </a:t>
            </a:r>
            <a:r>
              <a:rPr lang="en-US" dirty="0" err="1">
                <a:solidFill>
                  <a:srgbClr val="000000"/>
                </a:solidFill>
                <a:latin typeface="GT Walsheim Regular"/>
                <a:cs typeface="Courier New"/>
              </a:rPr>
              <a:t>turnin</a:t>
            </a:r>
            <a:r>
              <a:rPr lang="en-US" dirty="0">
                <a:solidFill>
                  <a:srgbClr val="000000"/>
                </a:solidFill>
                <a:latin typeface="GT Walsheim Regular"/>
                <a:cs typeface="Courier New"/>
              </a:rPr>
              <a:t> – Gating</a:t>
            </a:r>
          </a:p>
          <a:p>
            <a:pPr lvl="1">
              <a:buFont typeface="Wingdings,Sans-Serif" pitchFamily="2" charset="77"/>
              <a:buChar char="o"/>
            </a:pPr>
            <a:r>
              <a:rPr lang="en-US" dirty="0">
                <a:solidFill>
                  <a:srgbClr val="000000"/>
                </a:solidFill>
                <a:latin typeface="GT Walsheim Regular"/>
                <a:cs typeface="GT Walsheim Regular"/>
              </a:rPr>
              <a:t>bypass_8__code_review_checker – release – Non-Gating</a:t>
            </a:r>
          </a:p>
          <a:p>
            <a:pPr lvl="1">
              <a:buFont typeface="Wingdings,Sans-Serif" pitchFamily="2" charset="77"/>
              <a:buChar char="o"/>
            </a:pPr>
            <a:endParaRPr lang="en-US" dirty="0">
              <a:solidFill>
                <a:srgbClr val="000000"/>
              </a:solidFill>
              <a:latin typeface="GT Walsheim Regular"/>
              <a:cs typeface="Courier New"/>
            </a:endParaRPr>
          </a:p>
          <a:p>
            <a:r>
              <a:rPr lang="en-US" dirty="0">
                <a:latin typeface="GT Walsheim Regular"/>
                <a:cs typeface="Courier New"/>
              </a:rPr>
              <a:t>All the code-review trails/logs/</a:t>
            </a:r>
            <a:r>
              <a:rPr lang="en-US" dirty="0" err="1">
                <a:latin typeface="GT Walsheim Regular"/>
                <a:cs typeface="Courier New"/>
              </a:rPr>
              <a:t>etc</a:t>
            </a:r>
            <a:r>
              <a:rPr lang="en-US" dirty="0">
                <a:latin typeface="GT Walsheim Regular"/>
                <a:cs typeface="Courier New"/>
              </a:rPr>
              <a:t> are checked-in/released together.</a:t>
            </a:r>
          </a:p>
          <a:p>
            <a:pPr marL="0" indent="0">
              <a:buNone/>
            </a:pPr>
            <a:endParaRPr lang="en-US" dirty="0">
              <a:latin typeface="GT Walsheim Regular"/>
              <a:cs typeface="Courier New"/>
            </a:endParaRPr>
          </a:p>
          <a:p>
            <a:pPr lvl="1">
              <a:buChar char="o"/>
            </a:pPr>
            <a:endParaRPr lang="en-US" sz="2200" dirty="0">
              <a:latin typeface="Courier New"/>
              <a:cs typeface="Courier New"/>
            </a:endParaRPr>
          </a:p>
          <a:p>
            <a:endParaRPr lang="en-US" sz="2400" dirty="0">
              <a:latin typeface="GT Walsheim Regular"/>
              <a:cs typeface="GT Walsheim Regular"/>
            </a:endParaRPr>
          </a:p>
          <a:p>
            <a:endParaRPr lang="en-US" sz="2400" dirty="0">
              <a:cs typeface="GT Walsheim Regular"/>
            </a:endParaRPr>
          </a:p>
          <a:p>
            <a:pPr lvl="1" indent="0">
              <a:buNone/>
            </a:pPr>
            <a:endParaRPr lang="en-US">
              <a:cs typeface="GT Walsheim Regular"/>
            </a:endParaRPr>
          </a:p>
          <a:p>
            <a:pPr marL="0" indent="0">
              <a:buNone/>
            </a:pPr>
            <a:endParaRPr lang="en-US">
              <a:cs typeface="GT Walsheim Regular"/>
            </a:endParaRPr>
          </a:p>
          <a:p>
            <a:pPr marL="457200" lvl="1" indent="0">
              <a:buNone/>
            </a:pPr>
            <a:endParaRPr lang="en-US">
              <a:cs typeface="GT Walsheim Regular"/>
            </a:endParaRPr>
          </a:p>
        </p:txBody>
      </p:sp>
    </p:spTree>
    <p:extLst>
      <p:ext uri="{BB962C8B-B14F-4D97-AF65-F5344CB8AC3E}">
        <p14:creationId xmlns:p14="http://schemas.microsoft.com/office/powerpoint/2010/main" val="1196607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E1B3E-B3B5-C0F0-1FF5-08781BE4EFF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F1E36B-43F5-98F4-8443-559E3DE758BE}"/>
              </a:ext>
            </a:extLst>
          </p:cNvPr>
          <p:cNvSpPr>
            <a:spLocks noGrp="1"/>
          </p:cNvSpPr>
          <p:nvPr>
            <p:ph type="title"/>
          </p:nvPr>
        </p:nvSpPr>
        <p:spPr/>
        <p:txBody>
          <a:bodyPr>
            <a:normAutofit/>
          </a:bodyPr>
          <a:lstStyle/>
          <a:p>
            <a:r>
              <a:rPr lang="en-US" sz="2900" err="1">
                <a:cs typeface="GT Walsheim Regular"/>
              </a:rPr>
              <a:t>ai.ChipBuilder</a:t>
            </a:r>
            <a:r>
              <a:rPr lang="en-US" sz="2900">
                <a:cs typeface="GT Walsheim Regular"/>
              </a:rPr>
              <a:t> [</a:t>
            </a:r>
            <a:r>
              <a:rPr lang="en-US" sz="2900" err="1">
                <a:cs typeface="GT Walsheim Regular"/>
              </a:rPr>
              <a:t>arc_prime</a:t>
            </a:r>
            <a:r>
              <a:rPr lang="en-US" sz="2900">
                <a:cs typeface="GT Walsheim Regular"/>
              </a:rPr>
              <a:t>]</a:t>
            </a:r>
            <a:br>
              <a:rPr lang="en-US" sz="2900">
                <a:cs typeface="GT Walsheim Regular"/>
              </a:rPr>
            </a:br>
            <a:r>
              <a:rPr lang="en-US" sz="2900">
                <a:cs typeface="GT Walsheim Regular"/>
              </a:rPr>
              <a:t>- Lionel</a:t>
            </a:r>
          </a:p>
        </p:txBody>
      </p:sp>
      <p:sp>
        <p:nvSpPr>
          <p:cNvPr id="3" name="Content Placeholder 2">
            <a:extLst>
              <a:ext uri="{FF2B5EF4-FFF2-40B4-BE49-F238E27FC236}">
                <a16:creationId xmlns:a16="http://schemas.microsoft.com/office/drawing/2014/main" id="{26F6D1AE-5B3B-92FB-B3BF-620429BF2830}"/>
              </a:ext>
            </a:extLst>
          </p:cNvPr>
          <p:cNvSpPr>
            <a:spLocks noGrp="1"/>
          </p:cNvSpPr>
          <p:nvPr>
            <p:ph idx="1"/>
          </p:nvPr>
        </p:nvSpPr>
        <p:spPr/>
        <p:txBody>
          <a:bodyPr vert="horz" lIns="91440" tIns="45720" rIns="91440" bIns="45720" rtlCol="0" anchor="t">
            <a:normAutofit/>
          </a:bodyPr>
          <a:lstStyle/>
          <a:p>
            <a:r>
              <a:rPr lang="en-US" sz="2400"/>
              <a:t>Why We Need To Do This</a:t>
            </a:r>
          </a:p>
          <a:p>
            <a:pPr lvl="1">
              <a:buFont typeface="Courier New" pitchFamily="2" charset="77"/>
              <a:buChar char="o"/>
            </a:pPr>
            <a:r>
              <a:rPr lang="en-US"/>
              <a:t>We need to move away from PESG code</a:t>
            </a:r>
          </a:p>
          <a:p>
            <a:pPr lvl="1">
              <a:buFont typeface="Courier New" pitchFamily="2" charset="77"/>
              <a:buChar char="o"/>
            </a:pPr>
            <a:r>
              <a:rPr lang="en-US"/>
              <a:t>Changes in base infrastructure (</a:t>
            </a:r>
            <a:r>
              <a:rPr lang="en-US" err="1"/>
              <a:t>eg</a:t>
            </a:r>
            <a:r>
              <a:rPr lang="en-US"/>
              <a:t>: job submission, environment setups, </a:t>
            </a:r>
            <a:r>
              <a:rPr lang="en-US" err="1"/>
              <a:t>etc</a:t>
            </a:r>
            <a:r>
              <a:rPr lang="en-US"/>
              <a:t> …)</a:t>
            </a:r>
          </a:p>
          <a:p>
            <a:pPr>
              <a:buFont typeface="Wingdings"/>
              <a:buChar char="§"/>
            </a:pPr>
            <a:r>
              <a:rPr lang="en-US" sz="2400">
                <a:cs typeface="GT Walsheim Regular"/>
              </a:rPr>
              <a:t>Plan</a:t>
            </a:r>
          </a:p>
          <a:p>
            <a:pPr marL="971550" lvl="1" indent="-285750">
              <a:buFont typeface="Courier New,monospace"/>
              <a:buChar char="o"/>
            </a:pPr>
            <a:r>
              <a:rPr lang="en-US">
                <a:cs typeface="GT Walsheim Regular"/>
              </a:rPr>
              <a:t>To only refactor the underlying mechanism, by retaining as much as possible the user-interfacing layer, so as not to disrupt any existing workflow.</a:t>
            </a:r>
          </a:p>
          <a:p>
            <a:pPr>
              <a:buFont typeface="Wingdings,Sans-Serif"/>
              <a:buChar char="§"/>
            </a:pPr>
            <a:r>
              <a:rPr lang="en-US" sz="2400">
                <a:cs typeface="GT Walsheim Regular"/>
              </a:rPr>
              <a:t>Reality</a:t>
            </a:r>
          </a:p>
          <a:p>
            <a:pPr marL="971550" lvl="1" indent="-285750">
              <a:buFont typeface="Courier New,monospace"/>
              <a:buChar char="o"/>
            </a:pPr>
            <a:r>
              <a:rPr lang="en-US">
                <a:cs typeface="GT Walsheim Regular"/>
              </a:rPr>
              <a:t>Should be doable. Even if required, we would want to minimize the impact on flow-owners' changes as much as possible.</a:t>
            </a:r>
          </a:p>
          <a:p>
            <a:pPr>
              <a:buFont typeface="Wingdings,Sans-Serif"/>
              <a:buChar char="§"/>
            </a:pPr>
            <a:r>
              <a:rPr lang="en-US" sz="2400">
                <a:cs typeface="GT Walsheim Regular"/>
              </a:rPr>
              <a:t>Impact To Users</a:t>
            </a:r>
          </a:p>
          <a:p>
            <a:pPr marL="971550" lvl="1" indent="-285750">
              <a:buFont typeface="Courier New,monospace"/>
              <a:buChar char="o"/>
            </a:pPr>
            <a:r>
              <a:rPr lang="en-US">
                <a:cs typeface="GT Walsheim Regular"/>
              </a:rPr>
              <a:t>Owners of [archie/</a:t>
            </a:r>
            <a:r>
              <a:rPr lang="en-US" err="1">
                <a:cs typeface="GT Walsheim Regular"/>
              </a:rPr>
              <a:t>eouMGR</a:t>
            </a:r>
            <a:r>
              <a:rPr lang="en-US">
                <a:cs typeface="GT Walsheim Regular"/>
              </a:rPr>
              <a:t>]: Transparent to minimal change required.</a:t>
            </a:r>
            <a:endParaRPr lang="en-US"/>
          </a:p>
          <a:p>
            <a:pPr marL="971550" lvl="1" indent="-285750">
              <a:buFont typeface="Courier New,monospace"/>
              <a:buChar char="o"/>
            </a:pPr>
            <a:r>
              <a:rPr lang="en-US">
                <a:cs typeface="GT Walsheim Regular"/>
              </a:rPr>
              <a:t>Designers: Transparent. Should still run the same `arc.pl` command to put/get data.</a:t>
            </a:r>
          </a:p>
          <a:p>
            <a:pPr lvl="1" indent="0">
              <a:buFont typeface="Courier New,monospace"/>
              <a:buNone/>
            </a:pPr>
            <a:endParaRPr lang="en-US">
              <a:cs typeface="GT Walsheim Regular"/>
            </a:endParaRPr>
          </a:p>
          <a:p>
            <a:pPr marL="0" indent="0">
              <a:buNone/>
            </a:pPr>
            <a:endParaRPr lang="en-US">
              <a:cs typeface="GT Walsheim Regular"/>
            </a:endParaRPr>
          </a:p>
          <a:p>
            <a:pPr marL="457200" lvl="1" indent="0">
              <a:buNone/>
            </a:pPr>
            <a:endParaRPr lang="en-US">
              <a:cs typeface="GT Walsheim Regular"/>
            </a:endParaRPr>
          </a:p>
        </p:txBody>
      </p:sp>
    </p:spTree>
    <p:extLst>
      <p:ext uri="{BB962C8B-B14F-4D97-AF65-F5344CB8AC3E}">
        <p14:creationId xmlns:p14="http://schemas.microsoft.com/office/powerpoint/2010/main" val="2170052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79BAB-888A-80CD-C905-4FC90A6F3F04}"/>
              </a:ext>
            </a:extLst>
          </p:cNvPr>
          <p:cNvSpPr>
            <a:spLocks noGrp="1"/>
          </p:cNvSpPr>
          <p:nvPr>
            <p:ph type="title"/>
          </p:nvPr>
        </p:nvSpPr>
        <p:spPr/>
        <p:txBody>
          <a:bodyPr/>
          <a:lstStyle/>
          <a:p>
            <a:r>
              <a:rPr lang="en-US"/>
              <a:t>Job submission </a:t>
            </a:r>
            <a:endParaRPr lang="en-MY"/>
          </a:p>
        </p:txBody>
      </p:sp>
      <p:sp>
        <p:nvSpPr>
          <p:cNvPr id="3" name="Content Placeholder 2">
            <a:extLst>
              <a:ext uri="{FF2B5EF4-FFF2-40B4-BE49-F238E27FC236}">
                <a16:creationId xmlns:a16="http://schemas.microsoft.com/office/drawing/2014/main" id="{E4ACE748-231F-A9D3-43B3-D166C2CE8BE2}"/>
              </a:ext>
            </a:extLst>
          </p:cNvPr>
          <p:cNvSpPr>
            <a:spLocks noGrp="1"/>
          </p:cNvSpPr>
          <p:nvPr>
            <p:ph idx="1"/>
          </p:nvPr>
        </p:nvSpPr>
        <p:spPr/>
        <p:txBody>
          <a:bodyPr>
            <a:normAutofit fontScale="70000" lnSpcReduction="20000"/>
          </a:bodyPr>
          <a:lstStyle/>
          <a:p>
            <a:r>
              <a:rPr lang="en-US"/>
              <a:t>Currently using </a:t>
            </a:r>
            <a:r>
              <a:rPr lang="en-US" err="1"/>
              <a:t>netbatch</a:t>
            </a:r>
            <a:endParaRPr lang="en-US"/>
          </a:p>
          <a:p>
            <a:r>
              <a:rPr lang="en-US"/>
              <a:t>Proposal from compute infra ( Steve Slany)</a:t>
            </a:r>
          </a:p>
          <a:p>
            <a:r>
              <a:rPr lang="en-US" b="1"/>
              <a:t>LSF learning to be planned. To compare being Altair vs IBM solution. </a:t>
            </a:r>
            <a:endParaRPr lang="en-US"/>
          </a:p>
          <a:p>
            <a:r>
              <a:rPr lang="en-US" b="1"/>
              <a:t>Update: Windows NB-&gt; LSF issues (impact SAS), </a:t>
            </a:r>
            <a:r>
              <a:rPr lang="en-US" b="1" err="1"/>
              <a:t>linux</a:t>
            </a:r>
            <a:r>
              <a:rPr lang="en-US" b="1"/>
              <a:t> version once installed will need to be tested. Early testing towards the end of the yr, broader usage in 2026 </a:t>
            </a:r>
            <a:endParaRPr lang="en-US"/>
          </a:p>
          <a:p>
            <a:r>
              <a:rPr lang="en-US"/>
              <a:t>Migration to LSF – </a:t>
            </a:r>
            <a:r>
              <a:rPr lang="en-US">
                <a:hlinkClick r:id="rId2"/>
              </a:rPr>
              <a:t>https://altera-corp.atlassian.net/wiki/spaces/tdmaInfra/pages/293801528/Netbatch2LSF+CLI+Project</a:t>
            </a:r>
            <a:br>
              <a:rPr lang="en-US"/>
            </a:br>
            <a:r>
              <a:rPr lang="en-US"/>
              <a:t>Evaluation collaboration with IBM.</a:t>
            </a:r>
            <a:br>
              <a:rPr lang="en-US"/>
            </a:br>
            <a:r>
              <a:rPr lang="en-US"/>
              <a:t>Jo Wei &amp; Jeff U will work with Altair to setup eval env.</a:t>
            </a:r>
            <a:br>
              <a:rPr lang="en-US"/>
            </a:br>
            <a:r>
              <a:rPr lang="en-US"/>
              <a:t>Clarification on supported vendors, some are not listed -&gt; concern for testing</a:t>
            </a:r>
          </a:p>
          <a:p>
            <a:r>
              <a:rPr lang="en-US"/>
              <a:t> [ww39] Decision end of 2025. Currently in discussion phase.</a:t>
            </a:r>
          </a:p>
          <a:p>
            <a:pPr lvl="1"/>
            <a:endParaRPr lang="en-US"/>
          </a:p>
          <a:p>
            <a:pPr fontAlgn="ctr"/>
            <a:r>
              <a:rPr lang="en-US" err="1"/>
              <a:t>Lsf</a:t>
            </a:r>
            <a:r>
              <a:rPr lang="en-US"/>
              <a:t> ( converter from </a:t>
            </a:r>
            <a:r>
              <a:rPr lang="en-US" err="1"/>
              <a:t>netbatch</a:t>
            </a:r>
            <a:r>
              <a:rPr lang="en-US"/>
              <a:t> to LSF) Lionel with work Steve Slany </a:t>
            </a:r>
          </a:p>
          <a:p>
            <a:pPr lvl="1" fontAlgn="ctr"/>
            <a:r>
              <a:rPr lang="en-US"/>
              <a:t>GK will generate </a:t>
            </a:r>
            <a:r>
              <a:rPr lang="en-US" err="1"/>
              <a:t>nbtaskfile</a:t>
            </a:r>
            <a:r>
              <a:rPr lang="en-US"/>
              <a:t> </a:t>
            </a:r>
          </a:p>
          <a:p>
            <a:pPr lvl="2" fontAlgn="ctr"/>
            <a:r>
              <a:rPr lang="en-US"/>
              <a:t>There will be a converter to convert the current job submission to the next gen of job submission </a:t>
            </a:r>
          </a:p>
          <a:p>
            <a:pPr lvl="2" fontAlgn="ctr"/>
            <a:r>
              <a:rPr lang="en-US"/>
              <a:t>Mostly flows are under this case</a:t>
            </a:r>
          </a:p>
          <a:p>
            <a:pPr lvl="2" fontAlgn="ctr"/>
            <a:r>
              <a:rPr lang="en-US"/>
              <a:t>Except for flow submit with </a:t>
            </a:r>
            <a:r>
              <a:rPr lang="en-US" err="1"/>
              <a:t>netbatch</a:t>
            </a:r>
            <a:r>
              <a:rPr lang="en-US"/>
              <a:t> run ( flow owner to check on this) </a:t>
            </a:r>
          </a:p>
          <a:p>
            <a:r>
              <a:rPr lang="en-US"/>
              <a:t> 10nm using arc submit : </a:t>
            </a:r>
          </a:p>
          <a:p>
            <a:pPr lvl="1" fontAlgn="ctr"/>
            <a:r>
              <a:rPr lang="en-US"/>
              <a:t>Arc submit will be handle transition of the job submission tools</a:t>
            </a:r>
          </a:p>
          <a:p>
            <a:pPr fontAlgn="ctr"/>
            <a:r>
              <a:rPr lang="en-US"/>
              <a:t>If the tool is doing extra reading of the output of the log file generated by </a:t>
            </a:r>
            <a:r>
              <a:rPr lang="en-US" err="1"/>
              <a:t>netbatch</a:t>
            </a:r>
            <a:r>
              <a:rPr lang="en-US"/>
              <a:t>, the tool owner need to do special work here. ( AR: all DMAI Tool owner to take care) </a:t>
            </a:r>
          </a:p>
          <a:p>
            <a:pPr lvl="1" fontAlgn="ctr"/>
            <a:r>
              <a:rPr lang="en-US"/>
              <a:t>Ex: DMX release will need special handling </a:t>
            </a:r>
          </a:p>
          <a:p>
            <a:pPr fontAlgn="ctr"/>
            <a:r>
              <a:rPr lang="en-US"/>
              <a:t>BE: arc.pl command … </a:t>
            </a:r>
          </a:p>
          <a:p>
            <a:r>
              <a:rPr lang="en-US"/>
              <a:t> </a:t>
            </a:r>
            <a:endParaRPr lang="en-MY"/>
          </a:p>
        </p:txBody>
      </p:sp>
    </p:spTree>
    <p:extLst>
      <p:ext uri="{BB962C8B-B14F-4D97-AF65-F5344CB8AC3E}">
        <p14:creationId xmlns:p14="http://schemas.microsoft.com/office/powerpoint/2010/main" val="20029654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E8E7D-D9DA-01F8-D37F-BE5C9A6CA5CB}"/>
              </a:ext>
            </a:extLst>
          </p:cNvPr>
          <p:cNvSpPr>
            <a:spLocks noGrp="1"/>
          </p:cNvSpPr>
          <p:nvPr>
            <p:ph type="title"/>
          </p:nvPr>
        </p:nvSpPr>
        <p:spPr/>
        <p:txBody>
          <a:bodyPr/>
          <a:lstStyle/>
          <a:p>
            <a:r>
              <a:rPr lang="en-US" err="1"/>
              <a:t>ai.ChipBuilder</a:t>
            </a:r>
            <a:r>
              <a:rPr lang="en-US"/>
              <a:t> (NextGen Design System Details)</a:t>
            </a:r>
            <a:endParaRPr lang="en-MY"/>
          </a:p>
        </p:txBody>
      </p:sp>
      <p:graphicFrame>
        <p:nvGraphicFramePr>
          <p:cNvPr id="4" name="Content Placeholder 3">
            <a:extLst>
              <a:ext uri="{FF2B5EF4-FFF2-40B4-BE49-F238E27FC236}">
                <a16:creationId xmlns:a16="http://schemas.microsoft.com/office/drawing/2014/main" id="{7FF9759D-5AC1-A0C1-BEC0-F96AA855255F}"/>
              </a:ext>
            </a:extLst>
          </p:cNvPr>
          <p:cNvGraphicFramePr>
            <a:graphicFrameLocks noGrp="1"/>
          </p:cNvGraphicFramePr>
          <p:nvPr>
            <p:ph idx="1"/>
            <p:extLst>
              <p:ext uri="{D42A27DB-BD31-4B8C-83A1-F6EECF244321}">
                <p14:modId xmlns:p14="http://schemas.microsoft.com/office/powerpoint/2010/main" val="2333775099"/>
              </p:ext>
            </p:extLst>
          </p:nvPr>
        </p:nvGraphicFramePr>
        <p:xfrm>
          <a:off x="664191" y="852748"/>
          <a:ext cx="10972800" cy="8783320"/>
        </p:xfrm>
        <a:graphic>
          <a:graphicData uri="http://schemas.openxmlformats.org/drawingml/2006/table">
            <a:tbl>
              <a:tblPr firstRow="1" bandRow="1">
                <a:tableStyleId>{5C22544A-7EE6-4342-B048-85BDC9FD1C3A}</a:tableStyleId>
              </a:tblPr>
              <a:tblGrid>
                <a:gridCol w="2406555">
                  <a:extLst>
                    <a:ext uri="{9D8B030D-6E8A-4147-A177-3AD203B41FA5}">
                      <a16:colId xmlns:a16="http://schemas.microsoft.com/office/drawing/2014/main" val="4291703859"/>
                    </a:ext>
                  </a:extLst>
                </a:gridCol>
                <a:gridCol w="3079845">
                  <a:extLst>
                    <a:ext uri="{9D8B030D-6E8A-4147-A177-3AD203B41FA5}">
                      <a16:colId xmlns:a16="http://schemas.microsoft.com/office/drawing/2014/main" val="2964131616"/>
                    </a:ext>
                  </a:extLst>
                </a:gridCol>
                <a:gridCol w="3832746">
                  <a:extLst>
                    <a:ext uri="{9D8B030D-6E8A-4147-A177-3AD203B41FA5}">
                      <a16:colId xmlns:a16="http://schemas.microsoft.com/office/drawing/2014/main" val="2689542710"/>
                    </a:ext>
                  </a:extLst>
                </a:gridCol>
                <a:gridCol w="1653654">
                  <a:extLst>
                    <a:ext uri="{9D8B030D-6E8A-4147-A177-3AD203B41FA5}">
                      <a16:colId xmlns:a16="http://schemas.microsoft.com/office/drawing/2014/main" val="3018726774"/>
                    </a:ext>
                  </a:extLst>
                </a:gridCol>
              </a:tblGrid>
              <a:tr h="370840">
                <a:tc>
                  <a:txBody>
                    <a:bodyPr/>
                    <a:lstStyle/>
                    <a:p>
                      <a:endParaRPr lang="en-MY"/>
                    </a:p>
                  </a:txBody>
                  <a:tcPr/>
                </a:tc>
                <a:tc>
                  <a:txBody>
                    <a:bodyPr/>
                    <a:lstStyle/>
                    <a:p>
                      <a:r>
                        <a:rPr lang="en-US"/>
                        <a:t>Current </a:t>
                      </a:r>
                      <a:endParaRPr lang="en-MY"/>
                    </a:p>
                  </a:txBody>
                  <a:tcPr/>
                </a:tc>
                <a:tc>
                  <a:txBody>
                    <a:bodyPr/>
                    <a:lstStyle/>
                    <a:p>
                      <a:r>
                        <a:rPr lang="en-US"/>
                        <a:t>AIDA </a:t>
                      </a:r>
                      <a:r>
                        <a:rPr lang="en-US" err="1"/>
                        <a:t>Chipbuilder</a:t>
                      </a:r>
                      <a:endParaRPr lang="en-MY"/>
                    </a:p>
                  </a:txBody>
                  <a:tcPr/>
                </a:tc>
                <a:tc>
                  <a:txBody>
                    <a:bodyPr/>
                    <a:lstStyle/>
                    <a:p>
                      <a:r>
                        <a:rPr lang="en-US"/>
                        <a:t>Owner </a:t>
                      </a:r>
                      <a:endParaRPr lang="en-MY"/>
                    </a:p>
                  </a:txBody>
                  <a:tcPr/>
                </a:tc>
                <a:extLst>
                  <a:ext uri="{0D108BD9-81ED-4DB2-BD59-A6C34878D82A}">
                    <a16:rowId xmlns:a16="http://schemas.microsoft.com/office/drawing/2014/main" val="1416733366"/>
                  </a:ext>
                </a:extLst>
              </a:tr>
              <a:tr h="370840">
                <a:tc>
                  <a:txBody>
                    <a:bodyPr/>
                    <a:lstStyle/>
                    <a:p>
                      <a:pPr lvl="1"/>
                      <a:r>
                        <a:rPr lang="en-US" sz="1600"/>
                        <a:t>CB-infra</a:t>
                      </a:r>
                    </a:p>
                  </a:txBody>
                  <a:tcPr/>
                </a:tc>
                <a:tc>
                  <a:txBody>
                    <a:bodyPr/>
                    <a:lstStyle/>
                    <a:p>
                      <a:pPr lvl="1" algn="l"/>
                      <a:r>
                        <a:rPr lang="en-US"/>
                        <a:t>Cheetah with light infra</a:t>
                      </a:r>
                    </a:p>
                  </a:txBody>
                  <a:tcPr/>
                </a:tc>
                <a:tc>
                  <a:txBody>
                    <a:bodyPr/>
                    <a:lstStyle/>
                    <a:p>
                      <a:r>
                        <a:rPr lang="en-US"/>
                        <a:t>Common configuration tool with cth compatible overrides. Native arc shell resource support. For tools, flows, &amp; design </a:t>
                      </a:r>
                    </a:p>
                  </a:txBody>
                  <a:tcPr/>
                </a:tc>
                <a:tc>
                  <a:txBody>
                    <a:bodyPr/>
                    <a:lstStyle/>
                    <a:p>
                      <a:r>
                        <a:rPr lang="en-US"/>
                        <a:t>Eric/wplim</a:t>
                      </a:r>
                      <a:endParaRPr lang="en-MY"/>
                    </a:p>
                  </a:txBody>
                  <a:tcPr/>
                </a:tc>
                <a:extLst>
                  <a:ext uri="{0D108BD9-81ED-4DB2-BD59-A6C34878D82A}">
                    <a16:rowId xmlns:a16="http://schemas.microsoft.com/office/drawing/2014/main" val="340611870"/>
                  </a:ext>
                </a:extLst>
              </a:tr>
              <a:tr h="370840">
                <a:tc>
                  <a:txBody>
                    <a:bodyPr/>
                    <a:lstStyle/>
                    <a:p>
                      <a:pPr lvl="1"/>
                      <a:r>
                        <a:rPr lang="en-US"/>
                        <a:t>Flow </a:t>
                      </a:r>
                      <a:endParaRPr lang="en-MY"/>
                    </a:p>
                  </a:txBody>
                  <a:tcPr/>
                </a:tc>
                <a:tc>
                  <a:txBody>
                    <a:bodyPr/>
                    <a:lstStyle/>
                    <a:p>
                      <a:pPr lvl="1" algn="l"/>
                      <a:r>
                        <a:rPr lang="en-MY" err="1"/>
                        <a:t>Iflow</a:t>
                      </a:r>
                      <a:r>
                        <a:rPr lang="en-MY"/>
                        <a:t>( FE)/IPDE ( </a:t>
                      </a:r>
                      <a:r>
                        <a:rPr lang="en-MY" err="1"/>
                        <a:t>smake</a:t>
                      </a:r>
                      <a:r>
                        <a:rPr lang="en-MY"/>
                        <a:t>)/R2G ( FT) </a:t>
                      </a:r>
                    </a:p>
                    <a:p>
                      <a:pPr algn="l"/>
                      <a:endParaRPr lang="en-MY"/>
                    </a:p>
                  </a:txBody>
                  <a:tcPr/>
                </a:tc>
                <a:tc>
                  <a:txBody>
                    <a:bodyPr/>
                    <a:lstStyle/>
                    <a:p>
                      <a:pPr marL="0" marR="0" lvl="0" indent="0" algn="l" rtl="0" eaLnBrk="1" fontAlgn="auto" latinLnBrk="0" hangingPunct="1">
                        <a:lnSpc>
                          <a:spcPct val="100000"/>
                        </a:lnSpc>
                        <a:spcBef>
                          <a:spcPts val="0"/>
                        </a:spcBef>
                        <a:spcAft>
                          <a:spcPts val="0"/>
                        </a:spcAft>
                        <a:buClrTx/>
                        <a:buSzTx/>
                        <a:buFontTx/>
                        <a:buNone/>
                      </a:pPr>
                      <a:r>
                        <a:rPr lang="en-MY" err="1"/>
                        <a:t>Iflow</a:t>
                      </a:r>
                      <a:r>
                        <a:rPr lang="en-MY"/>
                        <a:t>( FE)/</a:t>
                      </a:r>
                      <a:r>
                        <a:rPr lang="en-MY" err="1"/>
                        <a:t>gradle</a:t>
                      </a:r>
                      <a:r>
                        <a:rPr lang="en-MY"/>
                        <a:t>? [make, </a:t>
                      </a:r>
                      <a:r>
                        <a:rPr lang="en-MY" err="1"/>
                        <a:t>gk</a:t>
                      </a:r>
                      <a:r>
                        <a:rPr lang="en-MY"/>
                        <a:t>, </a:t>
                      </a:r>
                      <a:r>
                        <a:rPr lang="en-MY" err="1"/>
                        <a:t>lsf</a:t>
                      </a:r>
                      <a:r>
                        <a:rPr lang="en-MY"/>
                        <a:t>, etc]</a:t>
                      </a:r>
                    </a:p>
                    <a:p>
                      <a:pPr marL="0" marR="0" lvl="0" indent="0" algn="l" defTabSz="914400" rtl="0" eaLnBrk="1" fontAlgn="auto" latinLnBrk="0" hangingPunct="1">
                        <a:lnSpc>
                          <a:spcPct val="100000"/>
                        </a:lnSpc>
                        <a:spcBef>
                          <a:spcPts val="0"/>
                        </a:spcBef>
                        <a:spcAft>
                          <a:spcPts val="0"/>
                        </a:spcAft>
                        <a:buClrTx/>
                        <a:buSzTx/>
                        <a:buFontTx/>
                        <a:buNone/>
                        <a:tabLst/>
                        <a:defRPr/>
                      </a:pPr>
                      <a:r>
                        <a:rPr lang="en-MY"/>
                        <a:t>IPDE ( </a:t>
                      </a:r>
                      <a:r>
                        <a:rPr lang="en-MY" err="1"/>
                        <a:t>smake</a:t>
                      </a:r>
                      <a:r>
                        <a:rPr lang="en-MY"/>
                        <a:t>)</a:t>
                      </a:r>
                    </a:p>
                    <a:p>
                      <a:pPr marL="0" marR="0" lvl="0" indent="0" algn="l" defTabSz="914400" rtl="0" eaLnBrk="1" fontAlgn="auto" latinLnBrk="0" hangingPunct="1">
                        <a:lnSpc>
                          <a:spcPct val="100000"/>
                        </a:lnSpc>
                        <a:spcBef>
                          <a:spcPts val="0"/>
                        </a:spcBef>
                        <a:spcAft>
                          <a:spcPts val="0"/>
                        </a:spcAft>
                        <a:buClrTx/>
                        <a:buSzTx/>
                        <a:buFontTx/>
                        <a:buNone/>
                        <a:tabLst/>
                        <a:defRPr/>
                      </a:pPr>
                      <a:r>
                        <a:rPr lang="en-MY"/>
                        <a:t>R2G ( FT) ?</a:t>
                      </a:r>
                    </a:p>
                  </a:txBody>
                  <a:tcPr/>
                </a:tc>
                <a:tc>
                  <a:txBody>
                    <a:bodyPr/>
                    <a:lstStyle/>
                    <a:p>
                      <a:r>
                        <a:rPr lang="en-US"/>
                        <a:t>FE/BE flows owners</a:t>
                      </a:r>
                    </a:p>
                    <a:p>
                      <a:endParaRPr lang="en-MY"/>
                    </a:p>
                  </a:txBody>
                  <a:tcPr/>
                </a:tc>
                <a:extLst>
                  <a:ext uri="{0D108BD9-81ED-4DB2-BD59-A6C34878D82A}">
                    <a16:rowId xmlns:a16="http://schemas.microsoft.com/office/drawing/2014/main" val="3031622499"/>
                  </a:ext>
                </a:extLst>
              </a:tr>
              <a:tr h="370840">
                <a:tc>
                  <a:txBody>
                    <a:bodyPr/>
                    <a:lstStyle/>
                    <a:p>
                      <a:r>
                        <a:rPr lang="en-US"/>
                        <a:t>Job submission</a:t>
                      </a:r>
                      <a:endParaRPr lang="en-MY"/>
                    </a:p>
                  </a:txBody>
                  <a:tcPr/>
                </a:tc>
                <a:tc>
                  <a:txBody>
                    <a:bodyPr/>
                    <a:lstStyle/>
                    <a:p>
                      <a:r>
                        <a:rPr lang="en-US" err="1"/>
                        <a:t>netbatch</a:t>
                      </a:r>
                      <a:endParaRPr lang="en-MY"/>
                    </a:p>
                  </a:txBody>
                  <a:tcPr/>
                </a:tc>
                <a:tc>
                  <a:txBody>
                    <a:bodyPr/>
                    <a:lstStyle/>
                    <a:p>
                      <a:r>
                        <a:rPr lang="en-US"/>
                        <a:t>LSF or </a:t>
                      </a:r>
                      <a:r>
                        <a:rPr lang="en-US" err="1"/>
                        <a:t>altair</a:t>
                      </a:r>
                      <a:r>
                        <a:rPr lang="en-US"/>
                        <a:t> </a:t>
                      </a:r>
                      <a:endParaRPr lang="en-MY"/>
                    </a:p>
                  </a:txBody>
                  <a:tcPr/>
                </a:tc>
                <a:tc>
                  <a:txBody>
                    <a:bodyPr/>
                    <a:lstStyle/>
                    <a:p>
                      <a:r>
                        <a:rPr lang="en-US"/>
                        <a:t>Steve Slany and </a:t>
                      </a:r>
                      <a:r>
                        <a:rPr lang="en-US" err="1"/>
                        <a:t>LIonel</a:t>
                      </a:r>
                      <a:endParaRPr lang="en-MY"/>
                    </a:p>
                  </a:txBody>
                  <a:tcPr/>
                </a:tc>
                <a:extLst>
                  <a:ext uri="{0D108BD9-81ED-4DB2-BD59-A6C34878D82A}">
                    <a16:rowId xmlns:a16="http://schemas.microsoft.com/office/drawing/2014/main" val="17474207"/>
                  </a:ext>
                </a:extLst>
              </a:tr>
              <a:tr h="370840">
                <a:tc>
                  <a:txBody>
                    <a:bodyPr/>
                    <a:lstStyle/>
                    <a:p>
                      <a:r>
                        <a:rPr lang="en-US"/>
                        <a:t>Database mgt</a:t>
                      </a:r>
                      <a:endParaRPr lang="en-MY"/>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Turnin</a:t>
                      </a:r>
                      <a:r>
                        <a:rPr lang="en-US"/>
                        <a:t>/GK( FE) –</a:t>
                      </a:r>
                      <a:r>
                        <a:rPr lang="en-US" err="1"/>
                        <a:t>Prog_archive</a:t>
                      </a:r>
                      <a:r>
                        <a:rPr lang="en-US"/>
                        <a:t> ( BE)</a:t>
                      </a:r>
                    </a:p>
                    <a:p>
                      <a:endParaRPr lang="en-MY"/>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FE: </a:t>
                      </a:r>
                      <a:r>
                        <a:rPr lang="en-US" err="1"/>
                        <a:t>Turnin</a:t>
                      </a:r>
                      <a:r>
                        <a:rPr lang="en-US"/>
                        <a:t>/GK? -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t>
                      </a:r>
                      <a:r>
                        <a:rPr lang="en-US" err="1"/>
                        <a:t>GITHub</a:t>
                      </a:r>
                      <a:r>
                        <a:rPr lang="en-US"/>
                        <a:t>( Q1)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Any other options now?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Jenkins? </a:t>
                      </a:r>
                    </a:p>
                  </a:txBody>
                  <a:tcPr/>
                </a:tc>
                <a:tc>
                  <a:txBody>
                    <a:bodyPr/>
                    <a:lstStyle/>
                    <a:p>
                      <a:r>
                        <a:rPr lang="en-US"/>
                        <a:t>Lionel </a:t>
                      </a:r>
                      <a:endParaRPr lang="en-MY"/>
                    </a:p>
                  </a:txBody>
                  <a:tcPr/>
                </a:tc>
                <a:extLst>
                  <a:ext uri="{0D108BD9-81ED-4DB2-BD59-A6C34878D82A}">
                    <a16:rowId xmlns:a16="http://schemas.microsoft.com/office/drawing/2014/main" val="556994524"/>
                  </a:ext>
                </a:extLst>
              </a:tr>
              <a:tr h="370840">
                <a:tc>
                  <a:txBody>
                    <a:bodyPr/>
                    <a:lstStyle/>
                    <a:p>
                      <a:pPr lvl="1"/>
                      <a:r>
                        <a:rPr lang="en-US" sz="1800"/>
                        <a:t>CB-</a:t>
                      </a:r>
                      <a:r>
                        <a:rPr lang="en-US" sz="1800" err="1"/>
                        <a:t>baseline_tools</a:t>
                      </a:r>
                      <a:endParaRPr lang="en-US" sz="1800"/>
                    </a:p>
                  </a:txBody>
                  <a:tcPr/>
                </a:tc>
                <a:tc>
                  <a:txBody>
                    <a:bodyPr/>
                    <a:lstStyle/>
                    <a:p>
                      <a:r>
                        <a:rPr lang="en-US"/>
                        <a:t>Cheetah baseline </a:t>
                      </a:r>
                      <a:endParaRPr lang="en-MY"/>
                    </a:p>
                  </a:txBody>
                  <a:tcPr/>
                </a:tc>
                <a:tc>
                  <a:txBody>
                    <a:bodyPr/>
                    <a:lstStyle/>
                    <a:p>
                      <a:r>
                        <a:rPr lang="en-US"/>
                        <a:t>New baseline ( KM like) </a:t>
                      </a:r>
                      <a:endParaRPr lang="en-MY"/>
                    </a:p>
                  </a:txBody>
                  <a:tcPr/>
                </a:tc>
                <a:tc>
                  <a:txBody>
                    <a:bodyPr/>
                    <a:lstStyle/>
                    <a:p>
                      <a:r>
                        <a:rPr lang="en-US"/>
                        <a:t>Eric</a:t>
                      </a:r>
                      <a:endParaRPr lang="en-MY"/>
                    </a:p>
                  </a:txBody>
                  <a:tcPr/>
                </a:tc>
                <a:extLst>
                  <a:ext uri="{0D108BD9-81ED-4DB2-BD59-A6C34878D82A}">
                    <a16:rowId xmlns:a16="http://schemas.microsoft.com/office/drawing/2014/main" val="3329302663"/>
                  </a:ext>
                </a:extLst>
              </a:tr>
              <a:tr h="370840">
                <a:tc>
                  <a:txBody>
                    <a:bodyPr/>
                    <a:lstStyle/>
                    <a:p>
                      <a:pPr lvl="1"/>
                      <a:r>
                        <a:rPr lang="en-US" sz="1800" err="1"/>
                        <a:t>Filelist</a:t>
                      </a:r>
                      <a:r>
                        <a:rPr lang="en-US" sz="1800"/>
                        <a:t> and netlist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MY"/>
                    </a:p>
                  </a:txBody>
                  <a:tcPr/>
                </a:tc>
                <a:tc>
                  <a:txBody>
                    <a:bodyPr/>
                    <a:lstStyle/>
                    <a:p>
                      <a:endParaRPr lang="en-MY"/>
                    </a:p>
                  </a:txBody>
                  <a:tcPr/>
                </a:tc>
                <a:tc>
                  <a:txBody>
                    <a:bodyPr/>
                    <a:lstStyle/>
                    <a:p>
                      <a:r>
                        <a:rPr lang="en-US"/>
                        <a:t>Giang</a:t>
                      </a:r>
                      <a:endParaRPr lang="en-MY"/>
                    </a:p>
                  </a:txBody>
                  <a:tcPr/>
                </a:tc>
                <a:extLst>
                  <a:ext uri="{0D108BD9-81ED-4DB2-BD59-A6C34878D82A}">
                    <a16:rowId xmlns:a16="http://schemas.microsoft.com/office/drawing/2014/main" val="3894244406"/>
                  </a:ext>
                </a:extLst>
              </a:tr>
              <a:tr h="370840">
                <a:tc>
                  <a:txBody>
                    <a:bodyPr/>
                    <a:lstStyle/>
                    <a:p>
                      <a:pPr lvl="1"/>
                      <a:r>
                        <a:rPr lang="en-US" sz="1800"/>
                        <a:t>CB-</a:t>
                      </a:r>
                      <a:r>
                        <a:rPr lang="en-US" sz="1800" err="1"/>
                        <a:t>rtl</a:t>
                      </a:r>
                      <a:endParaRPr lang="en-US" sz="18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Cheetah - RTL</a:t>
                      </a:r>
                      <a:endParaRPr lang="en-MY"/>
                    </a:p>
                  </a:txBody>
                  <a:tcPr/>
                </a:tc>
                <a:tc>
                  <a:txBody>
                    <a:bodyPr/>
                    <a:lstStyle/>
                    <a:p>
                      <a:r>
                        <a:rPr lang="en-US"/>
                        <a:t>Our own flows …</a:t>
                      </a:r>
                    </a:p>
                    <a:p>
                      <a:r>
                        <a:rPr lang="en-US"/>
                        <a:t>CB tools, We should start with a clean methodology, nice API, clear documentation, and rules. We should have a unit test for each flow that verifies the rules.  (so everyone think about how to do that before the next meeting)  </a:t>
                      </a:r>
                      <a:endParaRPr lang="en-MY"/>
                    </a:p>
                  </a:txBody>
                  <a:tcPr/>
                </a:tc>
                <a:tc>
                  <a:txBody>
                    <a:bodyPr/>
                    <a:lstStyle/>
                    <a:p>
                      <a:r>
                        <a:rPr lang="en-US"/>
                        <a:t>Flow owners</a:t>
                      </a:r>
                      <a:endParaRPr lang="en-MY"/>
                    </a:p>
                  </a:txBody>
                  <a:tcPr/>
                </a:tc>
                <a:extLst>
                  <a:ext uri="{0D108BD9-81ED-4DB2-BD59-A6C34878D82A}">
                    <a16:rowId xmlns:a16="http://schemas.microsoft.com/office/drawing/2014/main" val="611567621"/>
                  </a:ext>
                </a:extLst>
              </a:tr>
              <a:tr h="370840">
                <a:tc>
                  <a:txBody>
                    <a:bodyPr/>
                    <a:lstStyle/>
                    <a:p>
                      <a:pPr lvl="1"/>
                      <a:r>
                        <a:rPr lang="en-US" sz="1800"/>
                        <a:t>Release and audit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t>Dmx</a:t>
                      </a:r>
                      <a:r>
                        <a:rPr lang="en-US"/>
                        <a:t> audit </a:t>
                      </a:r>
                      <a:endParaRPr lang="en-MY"/>
                    </a:p>
                  </a:txBody>
                  <a:tcPr/>
                </a:tc>
                <a:tc>
                  <a:txBody>
                    <a:bodyPr/>
                    <a:lstStyle/>
                    <a:p>
                      <a:r>
                        <a:rPr lang="en-US" err="1"/>
                        <a:t>Dmx</a:t>
                      </a:r>
                      <a:r>
                        <a:rPr lang="en-US"/>
                        <a:t> audit </a:t>
                      </a:r>
                      <a:endParaRPr lang="en-MY"/>
                    </a:p>
                  </a:txBody>
                  <a:tcPr/>
                </a:tc>
                <a:tc>
                  <a:txBody>
                    <a:bodyPr/>
                    <a:lstStyle/>
                    <a:p>
                      <a:r>
                        <a:rPr lang="en-US"/>
                        <a:t>Lionel</a:t>
                      </a:r>
                      <a:endParaRPr lang="en-MY"/>
                    </a:p>
                  </a:txBody>
                  <a:tcPr/>
                </a:tc>
                <a:extLst>
                  <a:ext uri="{0D108BD9-81ED-4DB2-BD59-A6C34878D82A}">
                    <a16:rowId xmlns:a16="http://schemas.microsoft.com/office/drawing/2014/main" val="3912831804"/>
                  </a:ext>
                </a:extLst>
              </a:tr>
            </a:tbl>
          </a:graphicData>
        </a:graphic>
      </p:graphicFrame>
    </p:spTree>
    <p:extLst>
      <p:ext uri="{BB962C8B-B14F-4D97-AF65-F5344CB8AC3E}">
        <p14:creationId xmlns:p14="http://schemas.microsoft.com/office/powerpoint/2010/main" val="1305078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3DF42-5E89-F69B-40EF-2DD063AD7C15}"/>
              </a:ext>
            </a:extLst>
          </p:cNvPr>
          <p:cNvSpPr>
            <a:spLocks noGrp="1"/>
          </p:cNvSpPr>
          <p:nvPr>
            <p:ph type="ctrTitle"/>
          </p:nvPr>
        </p:nvSpPr>
        <p:spPr/>
        <p:txBody>
          <a:bodyPr>
            <a:normAutofit fontScale="90000"/>
          </a:bodyPr>
          <a:lstStyle/>
          <a:p>
            <a:r>
              <a:rPr lang="en-US"/>
              <a:t>Back UP </a:t>
            </a:r>
            <a:br>
              <a:rPr lang="en-US"/>
            </a:br>
            <a:endParaRPr lang="en-MY"/>
          </a:p>
        </p:txBody>
      </p:sp>
      <p:sp>
        <p:nvSpPr>
          <p:cNvPr id="3" name="Text Placeholder 2">
            <a:extLst>
              <a:ext uri="{FF2B5EF4-FFF2-40B4-BE49-F238E27FC236}">
                <a16:creationId xmlns:a16="http://schemas.microsoft.com/office/drawing/2014/main" id="{0B2AB722-CE21-4518-A7F3-26BAA49963E4}"/>
              </a:ext>
            </a:extLst>
          </p:cNvPr>
          <p:cNvSpPr>
            <a:spLocks noGrp="1"/>
          </p:cNvSpPr>
          <p:nvPr>
            <p:ph type="body" sz="quarter" idx="10"/>
          </p:nvPr>
        </p:nvSpPr>
        <p:spPr/>
        <p:txBody>
          <a:bodyPr/>
          <a:lstStyle/>
          <a:p>
            <a:endParaRPr lang="en-MY"/>
          </a:p>
        </p:txBody>
      </p:sp>
      <p:sp>
        <p:nvSpPr>
          <p:cNvPr id="4" name="Text Placeholder 3">
            <a:extLst>
              <a:ext uri="{FF2B5EF4-FFF2-40B4-BE49-F238E27FC236}">
                <a16:creationId xmlns:a16="http://schemas.microsoft.com/office/drawing/2014/main" id="{A0722DCA-B604-F9E6-9131-55E4B1C43872}"/>
              </a:ext>
            </a:extLst>
          </p:cNvPr>
          <p:cNvSpPr>
            <a:spLocks noGrp="1"/>
          </p:cNvSpPr>
          <p:nvPr>
            <p:ph type="body" sz="quarter" idx="11"/>
          </p:nvPr>
        </p:nvSpPr>
        <p:spPr/>
        <p:txBody>
          <a:bodyPr/>
          <a:lstStyle/>
          <a:p>
            <a:endParaRPr lang="en-MY"/>
          </a:p>
        </p:txBody>
      </p:sp>
    </p:spTree>
    <p:extLst>
      <p:ext uri="{BB962C8B-B14F-4D97-AF65-F5344CB8AC3E}">
        <p14:creationId xmlns:p14="http://schemas.microsoft.com/office/powerpoint/2010/main" val="645948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F7DEA7-BE06-C6EE-F214-E2846BFAB314}"/>
            </a:ext>
          </a:extLst>
        </p:cNvPr>
        <p:cNvGrpSpPr/>
        <p:nvPr/>
      </p:nvGrpSpPr>
      <p:grpSpPr>
        <a:xfrm>
          <a:off x="0" y="0"/>
          <a:ext cx="0" cy="0"/>
          <a:chOff x="0" y="0"/>
          <a:chExt cx="0" cy="0"/>
        </a:xfrm>
      </p:grpSpPr>
      <p:pic>
        <p:nvPicPr>
          <p:cNvPr id="3" name="Picture 2" descr="A colorful chart with text&#10;&#10;AI-generated content may be incorrect.">
            <a:extLst>
              <a:ext uri="{FF2B5EF4-FFF2-40B4-BE49-F238E27FC236}">
                <a16:creationId xmlns:a16="http://schemas.microsoft.com/office/drawing/2014/main" id="{BE3267BC-7685-E7E4-3CC9-C3BC8B822C58}"/>
              </a:ext>
            </a:extLst>
          </p:cNvPr>
          <p:cNvPicPr>
            <a:picLocks noGrp="1" noRot="1" noChangeAspect="1" noMove="1" noResize="1" noEditPoints="1" noAdjustHandles="1" noChangeArrowheads="1" noChangeShapeType="1" noCrop="1"/>
          </p:cNvPicPr>
          <p:nvPr/>
        </p:nvPicPr>
        <p:blipFill>
          <a:blip r:embed="rId3"/>
          <a:srcRect/>
          <a:stretch>
            <a:fillRect/>
          </a:stretch>
        </p:blipFill>
        <p:spPr>
          <a:xfrm>
            <a:off x="20" y="10"/>
            <a:ext cx="12191980" cy="6857990"/>
          </a:xfrm>
          <a:prstGeom prst="rect">
            <a:avLst/>
          </a:prstGeom>
          <a:noFill/>
        </p:spPr>
      </p:pic>
    </p:spTree>
    <p:extLst>
      <p:ext uri="{BB962C8B-B14F-4D97-AF65-F5344CB8AC3E}">
        <p14:creationId xmlns:p14="http://schemas.microsoft.com/office/powerpoint/2010/main" val="1453940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41A7A-EB37-5F7D-190A-7454F861C9C9}"/>
              </a:ext>
            </a:extLst>
          </p:cNvPr>
          <p:cNvSpPr>
            <a:spLocks noGrp="1"/>
          </p:cNvSpPr>
          <p:nvPr>
            <p:ph type="title"/>
          </p:nvPr>
        </p:nvSpPr>
        <p:spPr/>
        <p:txBody>
          <a:bodyPr>
            <a:normAutofit/>
          </a:bodyPr>
          <a:lstStyle/>
          <a:p>
            <a:r>
              <a:rPr lang="en-US"/>
              <a:t>Automation and Efficiency improvement initiatives</a:t>
            </a:r>
            <a:endParaRPr lang="en-US">
              <a:solidFill>
                <a:srgbClr val="FF0000"/>
              </a:solidFill>
            </a:endParaRPr>
          </a:p>
        </p:txBody>
      </p:sp>
      <p:sp>
        <p:nvSpPr>
          <p:cNvPr id="3" name="Content Placeholder 2">
            <a:extLst>
              <a:ext uri="{FF2B5EF4-FFF2-40B4-BE49-F238E27FC236}">
                <a16:creationId xmlns:a16="http://schemas.microsoft.com/office/drawing/2014/main" id="{5CF04329-EDC5-0903-EDD3-8D5F45A34A66}"/>
              </a:ext>
            </a:extLst>
          </p:cNvPr>
          <p:cNvSpPr>
            <a:spLocks noGrp="1"/>
          </p:cNvSpPr>
          <p:nvPr>
            <p:ph idx="1"/>
          </p:nvPr>
        </p:nvSpPr>
        <p:spPr/>
        <p:txBody>
          <a:bodyPr vert="horz" lIns="91440" tIns="45720" rIns="91440" bIns="45720" rtlCol="0" anchor="t">
            <a:normAutofit fontScale="92500" lnSpcReduction="10000"/>
          </a:bodyPr>
          <a:lstStyle/>
          <a:p>
            <a:pPr marL="0" indent="0">
              <a:buSzTx/>
              <a:buNone/>
            </a:pPr>
            <a:r>
              <a:rPr lang="en-US">
                <a:solidFill>
                  <a:schemeClr val="accent1"/>
                </a:solidFill>
              </a:rPr>
              <a:t>Current initiatives</a:t>
            </a:r>
          </a:p>
          <a:p>
            <a:r>
              <a:rPr lang="en-US" err="1"/>
              <a:t>wrap_gen</a:t>
            </a:r>
            <a:endParaRPr lang="en-US"/>
          </a:p>
          <a:p>
            <a:r>
              <a:rPr lang="en-US"/>
              <a:t>GLN</a:t>
            </a:r>
          </a:p>
          <a:p>
            <a:r>
              <a:rPr lang="en-US" err="1"/>
              <a:t>cfgip</a:t>
            </a:r>
            <a:endParaRPr lang="en-US"/>
          </a:p>
          <a:p>
            <a:r>
              <a:rPr lang="en-US" err="1"/>
              <a:t>iflow_gui</a:t>
            </a:r>
            <a:endParaRPr lang="en-US"/>
          </a:p>
          <a:p>
            <a:r>
              <a:rPr lang="en-US"/>
              <a:t>Synthesis menu</a:t>
            </a:r>
          </a:p>
          <a:p>
            <a:r>
              <a:rPr lang="en-US"/>
              <a:t>FCC</a:t>
            </a:r>
          </a:p>
          <a:p>
            <a:r>
              <a:rPr lang="en-US" err="1"/>
              <a:t>fe_netlist_chk</a:t>
            </a:r>
            <a:endParaRPr lang="en-US"/>
          </a:p>
          <a:p>
            <a:r>
              <a:rPr lang="en-US"/>
              <a:t>Budget soln.</a:t>
            </a:r>
          </a:p>
          <a:p>
            <a:r>
              <a:rPr lang="en-US"/>
              <a:t>CTF</a:t>
            </a:r>
          </a:p>
          <a:p>
            <a:endParaRPr lang="en-US"/>
          </a:p>
          <a:p>
            <a:r>
              <a:rPr lang="en-US"/>
              <a:t>Drop tracking &amp; Dashboards </a:t>
            </a:r>
          </a:p>
          <a:p>
            <a:pPr marL="456565" lvl="1" indent="-227965">
              <a:defRPr sz="3600"/>
            </a:pPr>
            <a:r>
              <a:rPr lang="en-US" sz="1700" err="1"/>
              <a:t>ai.dash</a:t>
            </a:r>
            <a:endParaRPr lang="en-US" sz="1700"/>
          </a:p>
          <a:p>
            <a:pPr marL="456565" lvl="1" indent="-227965">
              <a:defRPr sz="3600"/>
            </a:pPr>
            <a:r>
              <a:rPr lang="en-US" sz="1700" err="1"/>
              <a:t>ai.drop_box</a:t>
            </a:r>
            <a:endParaRPr lang="en-US" sz="1700"/>
          </a:p>
          <a:p>
            <a:pPr marL="456565" lvl="1" indent="-227965">
              <a:defRPr sz="3600"/>
            </a:pPr>
            <a:r>
              <a:rPr lang="en-US" sz="1700" err="1"/>
              <a:t>ai.trends</a:t>
            </a:r>
            <a:endParaRPr lang="en-US" sz="1700"/>
          </a:p>
          <a:p>
            <a:pPr marL="0" indent="0">
              <a:buNone/>
            </a:pPr>
            <a:endParaRPr lang="en-US" sz="1800"/>
          </a:p>
        </p:txBody>
      </p:sp>
      <p:sp>
        <p:nvSpPr>
          <p:cNvPr id="6" name="Content Placeholder 5">
            <a:extLst>
              <a:ext uri="{FF2B5EF4-FFF2-40B4-BE49-F238E27FC236}">
                <a16:creationId xmlns:a16="http://schemas.microsoft.com/office/drawing/2014/main" id="{F1E68CA0-C21C-2D0C-78CC-D918B66F3012}"/>
              </a:ext>
            </a:extLst>
          </p:cNvPr>
          <p:cNvSpPr>
            <a:spLocks noGrp="1"/>
          </p:cNvSpPr>
          <p:nvPr>
            <p:ph idx="13"/>
          </p:nvPr>
        </p:nvSpPr>
        <p:spPr/>
        <p:txBody>
          <a:bodyPr vert="horz" lIns="91440" tIns="45720" rIns="91440" bIns="45720" rtlCol="0" anchor="t">
            <a:normAutofit/>
          </a:bodyPr>
          <a:lstStyle/>
          <a:p>
            <a:pPr marL="0" indent="0">
              <a:buSzTx/>
              <a:buNone/>
            </a:pPr>
            <a:r>
              <a:rPr lang="en-US">
                <a:solidFill>
                  <a:schemeClr val="accent1"/>
                </a:solidFill>
              </a:rPr>
              <a:t>Future initiatives</a:t>
            </a:r>
          </a:p>
          <a:p>
            <a:r>
              <a:rPr lang="en-US"/>
              <a:t>Code Review tools</a:t>
            </a:r>
          </a:p>
          <a:p>
            <a:r>
              <a:rPr lang="en-US"/>
              <a:t>slang to replace </a:t>
            </a:r>
            <a:r>
              <a:rPr lang="en-US" err="1"/>
              <a:t>verific</a:t>
            </a:r>
            <a:endParaRPr lang="en-US"/>
          </a:p>
          <a:p>
            <a:r>
              <a:rPr lang="en-US" err="1"/>
              <a:t>MemoCAT</a:t>
            </a:r>
            <a:endParaRPr lang="en-US"/>
          </a:p>
          <a:p>
            <a:r>
              <a:rPr lang="en-US" sz="1800"/>
              <a:t>Auto </a:t>
            </a:r>
            <a:r>
              <a:rPr lang="en-US" sz="1800" err="1"/>
              <a:t>uprev</a:t>
            </a:r>
            <a:r>
              <a:rPr lang="en-US" sz="1800"/>
              <a:t> </a:t>
            </a:r>
            <a:r>
              <a:rPr lang="en-US" sz="1800" err="1"/>
              <a:t>baseline_tools</a:t>
            </a:r>
            <a:r>
              <a:rPr lang="en-US" sz="1800"/>
              <a:t> </a:t>
            </a:r>
          </a:p>
          <a:p>
            <a:r>
              <a:rPr lang="en-US" sz="1800"/>
              <a:t>CRUISE</a:t>
            </a:r>
          </a:p>
          <a:p>
            <a:r>
              <a:rPr lang="en-US" sz="1800" err="1"/>
              <a:t>ai.ChipBuilder</a:t>
            </a:r>
            <a:r>
              <a:rPr lang="en-US" sz="1800"/>
              <a:t> (NextGen Design System)</a:t>
            </a:r>
          </a:p>
          <a:p>
            <a:pPr lvl="1"/>
            <a:r>
              <a:rPr lang="en-US" sz="1600"/>
              <a:t>CB-infra</a:t>
            </a:r>
          </a:p>
          <a:p>
            <a:pPr lvl="1"/>
            <a:r>
              <a:rPr lang="en-US" sz="1600"/>
              <a:t>CB-</a:t>
            </a:r>
            <a:r>
              <a:rPr lang="en-US" sz="1600" err="1"/>
              <a:t>baseline_tools</a:t>
            </a:r>
            <a:endParaRPr lang="en-US" sz="1600"/>
          </a:p>
          <a:p>
            <a:pPr lvl="1"/>
            <a:r>
              <a:rPr lang="en-US" sz="1600"/>
              <a:t>CB-</a:t>
            </a:r>
            <a:r>
              <a:rPr lang="en-US" sz="1600" err="1"/>
              <a:t>rtl</a:t>
            </a:r>
            <a:endParaRPr lang="en-US" sz="1600"/>
          </a:p>
          <a:p>
            <a:pPr lvl="1"/>
            <a:r>
              <a:rPr lang="en-US" sz="1600" err="1"/>
              <a:t>Filelist</a:t>
            </a:r>
            <a:r>
              <a:rPr lang="en-US" sz="1600"/>
              <a:t> generation and organization</a:t>
            </a:r>
          </a:p>
          <a:p>
            <a:r>
              <a:rPr lang="en-US" sz="1800"/>
              <a:t>DFT/DFD </a:t>
            </a:r>
          </a:p>
          <a:p>
            <a:pPr lvl="1"/>
            <a:r>
              <a:rPr lang="en-US" sz="1600"/>
              <a:t>utilities </a:t>
            </a:r>
          </a:p>
          <a:p>
            <a:pPr lvl="1"/>
            <a:r>
              <a:rPr lang="en-US" sz="1600"/>
              <a:t>Multivendor – </a:t>
            </a:r>
            <a:r>
              <a:rPr lang="en-US" sz="1600" err="1"/>
              <a:t>TetraMax</a:t>
            </a:r>
            <a:r>
              <a:rPr lang="en-US" sz="1600"/>
              <a:t> vs. </a:t>
            </a:r>
            <a:r>
              <a:rPr lang="en-US" sz="1600" err="1"/>
              <a:t>Tessent</a:t>
            </a:r>
            <a:endParaRPr lang="en-US" sz="1600"/>
          </a:p>
        </p:txBody>
      </p:sp>
    </p:spTree>
    <p:extLst>
      <p:ext uri="{BB962C8B-B14F-4D97-AF65-F5344CB8AC3E}">
        <p14:creationId xmlns:p14="http://schemas.microsoft.com/office/powerpoint/2010/main" val="36880960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2B507-7A30-1233-94A4-02CF8DB0C638}"/>
              </a:ext>
            </a:extLst>
          </p:cNvPr>
          <p:cNvSpPr>
            <a:spLocks noGrp="1"/>
          </p:cNvSpPr>
          <p:nvPr>
            <p:ph type="title"/>
          </p:nvPr>
        </p:nvSpPr>
        <p:spPr/>
        <p:txBody>
          <a:bodyPr/>
          <a:lstStyle/>
          <a:p>
            <a:r>
              <a:rPr lang="en-US" err="1"/>
              <a:t>Chipbuilder</a:t>
            </a:r>
            <a:r>
              <a:rPr lang="en-US"/>
              <a:t> Scope and schedule </a:t>
            </a:r>
            <a:endParaRPr lang="en-MY"/>
          </a:p>
        </p:txBody>
      </p:sp>
      <p:pic>
        <p:nvPicPr>
          <p:cNvPr id="5" name="Content Placeholder 4">
            <a:extLst>
              <a:ext uri="{FF2B5EF4-FFF2-40B4-BE49-F238E27FC236}">
                <a16:creationId xmlns:a16="http://schemas.microsoft.com/office/drawing/2014/main" id="{E6F6DF69-96EE-269F-5BC0-041866079639}"/>
              </a:ext>
            </a:extLst>
          </p:cNvPr>
          <p:cNvPicPr>
            <a:picLocks noGrp="1" noChangeAspect="1"/>
          </p:cNvPicPr>
          <p:nvPr>
            <p:ph idx="1"/>
          </p:nvPr>
        </p:nvPicPr>
        <p:blipFill>
          <a:blip r:embed="rId2"/>
          <a:stretch>
            <a:fillRect/>
          </a:stretch>
        </p:blipFill>
        <p:spPr>
          <a:xfrm>
            <a:off x="609600" y="2738358"/>
            <a:ext cx="10972800" cy="2035333"/>
          </a:xfrm>
          <a:prstGeom prst="rect">
            <a:avLst/>
          </a:prstGeom>
        </p:spPr>
      </p:pic>
      <p:pic>
        <p:nvPicPr>
          <p:cNvPr id="4" name="Picture 3">
            <a:extLst>
              <a:ext uri="{FF2B5EF4-FFF2-40B4-BE49-F238E27FC236}">
                <a16:creationId xmlns:a16="http://schemas.microsoft.com/office/drawing/2014/main" id="{C07DA47E-8842-80AA-6736-059C6E01D8B8}"/>
              </a:ext>
            </a:extLst>
          </p:cNvPr>
          <p:cNvPicPr>
            <a:picLocks noChangeAspect="1"/>
          </p:cNvPicPr>
          <p:nvPr/>
        </p:nvPicPr>
        <p:blipFill>
          <a:blip r:embed="rId3"/>
          <a:stretch>
            <a:fillRect/>
          </a:stretch>
        </p:blipFill>
        <p:spPr>
          <a:xfrm>
            <a:off x="609600" y="2361560"/>
            <a:ext cx="10799928" cy="318663"/>
          </a:xfrm>
          <a:prstGeom prst="rect">
            <a:avLst/>
          </a:prstGeom>
        </p:spPr>
      </p:pic>
    </p:spTree>
    <p:extLst>
      <p:ext uri="{BB962C8B-B14F-4D97-AF65-F5344CB8AC3E}">
        <p14:creationId xmlns:p14="http://schemas.microsoft.com/office/powerpoint/2010/main" val="924555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6FE20-70F6-336A-31DA-03E8EE52E9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F9246B-E0F7-04C3-4CD5-D12EBEA316AC}"/>
              </a:ext>
            </a:extLst>
          </p:cNvPr>
          <p:cNvSpPr>
            <a:spLocks noGrp="1"/>
          </p:cNvSpPr>
          <p:nvPr>
            <p:ph type="title"/>
          </p:nvPr>
        </p:nvSpPr>
        <p:spPr/>
        <p:txBody>
          <a:bodyPr>
            <a:normAutofit fontScale="90000"/>
          </a:bodyPr>
          <a:lstStyle/>
          <a:p>
            <a:r>
              <a:rPr lang="en-US" err="1"/>
              <a:t>ai.ChipBuilder</a:t>
            </a:r>
            <a:r>
              <a:rPr lang="en-US"/>
              <a:t> [CB-Infra]</a:t>
            </a:r>
            <a:br>
              <a:rPr lang="en-US"/>
            </a:br>
            <a:r>
              <a:rPr lang="en-US"/>
              <a:t>Eric Olson</a:t>
            </a:r>
          </a:p>
        </p:txBody>
      </p:sp>
      <p:sp>
        <p:nvSpPr>
          <p:cNvPr id="3" name="Content Placeholder 2">
            <a:extLst>
              <a:ext uri="{FF2B5EF4-FFF2-40B4-BE49-F238E27FC236}">
                <a16:creationId xmlns:a16="http://schemas.microsoft.com/office/drawing/2014/main" id="{28CA3682-58AA-75D3-9239-A6F51A7D7DD1}"/>
              </a:ext>
            </a:extLst>
          </p:cNvPr>
          <p:cNvSpPr>
            <a:spLocks noGrp="1"/>
          </p:cNvSpPr>
          <p:nvPr>
            <p:ph idx="1"/>
          </p:nvPr>
        </p:nvSpPr>
        <p:spPr>
          <a:xfrm>
            <a:off x="609599" y="1158891"/>
            <a:ext cx="10972799" cy="5220000"/>
          </a:xfrm>
        </p:spPr>
        <p:txBody>
          <a:bodyPr vert="horz" lIns="91440" tIns="45720" rIns="91440" bIns="45720" rtlCol="0" anchor="t">
            <a:normAutofit/>
          </a:bodyPr>
          <a:lstStyle/>
          <a:p>
            <a:r>
              <a:rPr lang="en-US"/>
              <a:t>Problem statement/efficiency gain: Brand new design system setup infrastructure tailored for Altera design development</a:t>
            </a:r>
          </a:p>
          <a:p>
            <a:r>
              <a:rPr lang="en-US"/>
              <a:t>Timeline: Brainstorming (Q4 ‘25), TR and Execution (starting Q1 ‘26) </a:t>
            </a:r>
          </a:p>
          <a:p>
            <a:r>
              <a:rPr lang="en-US"/>
              <a:t>Progress: Ideas exchange</a:t>
            </a:r>
          </a:p>
          <a:p>
            <a:r>
              <a:rPr lang="en-US"/>
              <a:t>Plans/Ideas:</a:t>
            </a:r>
          </a:p>
          <a:p>
            <a:pPr lvl="1"/>
            <a:r>
              <a:rPr lang="en-US"/>
              <a:t>CB-infra - configuration system to replace </a:t>
            </a:r>
            <a:r>
              <a:rPr lang="en-US" err="1"/>
              <a:t>liteinfra</a:t>
            </a:r>
            <a:r>
              <a:rPr lang="en-US"/>
              <a:t> in frontend, backend, dv</a:t>
            </a:r>
          </a:p>
          <a:p>
            <a:pPr lvl="1"/>
            <a:r>
              <a:rPr lang="en-US"/>
              <a:t>same </a:t>
            </a:r>
            <a:r>
              <a:rPr lang="en-US" err="1"/>
              <a:t>api</a:t>
            </a:r>
            <a:r>
              <a:rPr lang="en-US"/>
              <a:t> as </a:t>
            </a:r>
            <a:r>
              <a:rPr lang="en-US" err="1"/>
              <a:t>liteinfra</a:t>
            </a:r>
            <a:r>
              <a:rPr lang="en-US"/>
              <a:t>, so replacement is easy. Use for env config, tool version config, flow config, </a:t>
            </a:r>
            <a:r>
              <a:rPr lang="en-US" err="1"/>
              <a:t>dut</a:t>
            </a:r>
            <a:r>
              <a:rPr lang="en-US"/>
              <a:t> config, etc.</a:t>
            </a:r>
          </a:p>
          <a:p>
            <a:pPr lvl="1"/>
            <a:r>
              <a:rPr lang="en-US"/>
              <a:t>Arc resource integration</a:t>
            </a:r>
          </a:p>
          <a:p>
            <a:pPr lvl="1"/>
            <a:r>
              <a:rPr lang="en-US"/>
              <a:t>support overrides &amp; partitioning (</a:t>
            </a:r>
            <a:r>
              <a:rPr lang="en-US" err="1"/>
              <a:t>liteinfra</a:t>
            </a:r>
            <a:r>
              <a:rPr lang="en-US"/>
              <a:t>) and dependencies (arc) together.  Read .</a:t>
            </a:r>
            <a:r>
              <a:rPr lang="en-US" err="1"/>
              <a:t>ini</a:t>
            </a:r>
            <a:r>
              <a:rPr lang="en-US"/>
              <a:t>/.</a:t>
            </a:r>
            <a:r>
              <a:rPr lang="en-US" err="1"/>
              <a:t>cth</a:t>
            </a:r>
            <a:r>
              <a:rPr lang="en-US"/>
              <a:t>/arc with additional features. </a:t>
            </a:r>
          </a:p>
          <a:p>
            <a:pPr lvl="1"/>
            <a:r>
              <a:rPr lang="en-US"/>
              <a:t>Provide shells, wrappers, and tool-</a:t>
            </a:r>
            <a:r>
              <a:rPr lang="en-US" err="1"/>
              <a:t>api</a:t>
            </a:r>
            <a:endParaRPr lang="en-US"/>
          </a:p>
          <a:p>
            <a:pPr lvl="1"/>
            <a:r>
              <a:rPr lang="en-US"/>
              <a:t>Add traceability, diff, compliance tools. </a:t>
            </a:r>
          </a:p>
          <a:p>
            <a:r>
              <a:rPr lang="en-US"/>
              <a:t>Collaborators: DMAI FE team, Jeff Willey</a:t>
            </a:r>
          </a:p>
          <a:p>
            <a:r>
              <a:rPr lang="en-US">
                <a:highlight>
                  <a:srgbClr val="FFFF00"/>
                </a:highlight>
              </a:rPr>
              <a:t>Feedback &amp; Next steps</a:t>
            </a:r>
            <a:endParaRPr lang="en-US"/>
          </a:p>
          <a:p>
            <a:endParaRPr lang="en-US"/>
          </a:p>
          <a:p>
            <a:pPr marL="0" indent="0">
              <a:buNone/>
            </a:pPr>
            <a:endParaRPr lang="en-US"/>
          </a:p>
        </p:txBody>
      </p:sp>
    </p:spTree>
    <p:extLst>
      <p:ext uri="{BB962C8B-B14F-4D97-AF65-F5344CB8AC3E}">
        <p14:creationId xmlns:p14="http://schemas.microsoft.com/office/powerpoint/2010/main" val="28874594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7DE50-145D-1CA8-B475-FF53A413614A}"/>
              </a:ext>
            </a:extLst>
          </p:cNvPr>
          <p:cNvSpPr>
            <a:spLocks noGrp="1"/>
          </p:cNvSpPr>
          <p:nvPr>
            <p:ph type="title"/>
          </p:nvPr>
        </p:nvSpPr>
        <p:spPr/>
        <p:txBody>
          <a:bodyPr>
            <a:normAutofit/>
          </a:bodyPr>
          <a:lstStyle/>
          <a:p>
            <a:r>
              <a:rPr lang="en-US" sz="3600">
                <a:cs typeface="GT Walsheim Regular"/>
              </a:rPr>
              <a:t>CB-infra: more details</a:t>
            </a:r>
            <a:endParaRPr lang="en-US"/>
          </a:p>
        </p:txBody>
      </p:sp>
      <p:sp>
        <p:nvSpPr>
          <p:cNvPr id="3" name="Content Placeholder 2">
            <a:extLst>
              <a:ext uri="{FF2B5EF4-FFF2-40B4-BE49-F238E27FC236}">
                <a16:creationId xmlns:a16="http://schemas.microsoft.com/office/drawing/2014/main" id="{90ABB5E6-2A64-2F18-E11F-04C3B6B2F097}"/>
              </a:ext>
            </a:extLst>
          </p:cNvPr>
          <p:cNvSpPr>
            <a:spLocks noGrp="1"/>
          </p:cNvSpPr>
          <p:nvPr>
            <p:ph idx="1"/>
          </p:nvPr>
        </p:nvSpPr>
        <p:spPr/>
        <p:txBody>
          <a:bodyPr vert="horz" lIns="91440" tIns="45720" rIns="91440" bIns="45720" rtlCol="0" anchor="t">
            <a:normAutofit fontScale="92500" lnSpcReduction="20000"/>
          </a:bodyPr>
          <a:lstStyle/>
          <a:p>
            <a:r>
              <a:rPr lang="en-US"/>
              <a:t>CB-infra - configuration system to replace </a:t>
            </a:r>
            <a:r>
              <a:rPr lang="en-US" err="1"/>
              <a:t>liteinfra</a:t>
            </a:r>
            <a:r>
              <a:rPr lang="en-US"/>
              <a:t> in frontend, backend, dv</a:t>
            </a:r>
          </a:p>
          <a:p>
            <a:pPr lvl="1"/>
            <a:r>
              <a:rPr lang="en-US"/>
              <a:t>same </a:t>
            </a:r>
            <a:r>
              <a:rPr lang="en-US" err="1"/>
              <a:t>api</a:t>
            </a:r>
            <a:r>
              <a:rPr lang="en-US"/>
              <a:t> as </a:t>
            </a:r>
            <a:r>
              <a:rPr lang="en-US" err="1"/>
              <a:t>liteinfra</a:t>
            </a:r>
            <a:r>
              <a:rPr lang="en-US"/>
              <a:t>, so replacement is easy. Use for env config, tool version config, flow config, </a:t>
            </a:r>
            <a:r>
              <a:rPr lang="en-US" err="1"/>
              <a:t>dut</a:t>
            </a:r>
            <a:r>
              <a:rPr lang="en-US"/>
              <a:t> config, etc.</a:t>
            </a:r>
          </a:p>
          <a:p>
            <a:pPr lvl="1"/>
            <a:r>
              <a:rPr lang="en-US"/>
              <a:t>Arc resource integration</a:t>
            </a:r>
          </a:p>
          <a:p>
            <a:pPr lvl="1"/>
            <a:r>
              <a:rPr lang="en-US"/>
              <a:t>support overrides &amp; partitioning (</a:t>
            </a:r>
            <a:r>
              <a:rPr lang="en-US" err="1"/>
              <a:t>liteinfra</a:t>
            </a:r>
            <a:r>
              <a:rPr lang="en-US"/>
              <a:t>) and dependencies (arc) together.  Read .</a:t>
            </a:r>
            <a:r>
              <a:rPr lang="en-US" err="1"/>
              <a:t>ini</a:t>
            </a:r>
            <a:r>
              <a:rPr lang="en-US"/>
              <a:t>/.</a:t>
            </a:r>
            <a:r>
              <a:rPr lang="en-US" err="1"/>
              <a:t>cth</a:t>
            </a:r>
            <a:r>
              <a:rPr lang="en-US"/>
              <a:t>/arc with additional features. </a:t>
            </a:r>
          </a:p>
          <a:p>
            <a:pPr lvl="1"/>
            <a:r>
              <a:rPr lang="en-US"/>
              <a:t>Provide shells, wrappers, and tool-</a:t>
            </a:r>
            <a:r>
              <a:rPr lang="en-US" err="1"/>
              <a:t>api</a:t>
            </a:r>
            <a:endParaRPr lang="en-US"/>
          </a:p>
          <a:p>
            <a:pPr lvl="1"/>
            <a:r>
              <a:rPr lang="en-US"/>
              <a:t>Add traceability, diff, compliance tools. </a:t>
            </a:r>
          </a:p>
          <a:p>
            <a:pPr marL="0" indent="0">
              <a:buNone/>
            </a:pPr>
            <a:r>
              <a:rPr lang="en-US" err="1"/>
              <a:t>cb</a:t>
            </a:r>
            <a:r>
              <a:rPr lang="en-US"/>
              <a:t>-infra is a configuration layer over arc resources to handle the more general configuration need of the frontend.</a:t>
            </a:r>
          </a:p>
          <a:p>
            <a:pPr fontAlgn="base">
              <a:buFont typeface="Arial" pitchFamily="2" charset="77"/>
              <a:buChar char="•"/>
            </a:pPr>
            <a:r>
              <a:rPr lang="en-US"/>
              <a:t>The syntax and compatibility make </a:t>
            </a:r>
            <a:r>
              <a:rPr lang="en-US" err="1"/>
              <a:t>cb</a:t>
            </a:r>
            <a:r>
              <a:rPr lang="en-US"/>
              <a:t>-infra useful for frontend, backend, dv, and </a:t>
            </a:r>
            <a:r>
              <a:rPr lang="en-US" err="1"/>
              <a:t>sw</a:t>
            </a:r>
            <a:r>
              <a:rPr lang="en-US"/>
              <a:t> design flows.</a:t>
            </a:r>
          </a:p>
          <a:p>
            <a:pPr fontAlgn="base">
              <a:buFont typeface="Arial" pitchFamily="2" charset="77"/>
              <a:buChar char="•"/>
            </a:pPr>
            <a:r>
              <a:rPr lang="en-US" err="1"/>
              <a:t>cb</a:t>
            </a:r>
            <a:r>
              <a:rPr lang="en-US"/>
              <a:t>-infra syntax is </a:t>
            </a:r>
            <a:r>
              <a:rPr lang="en-US" err="1"/>
              <a:t>ini</a:t>
            </a:r>
            <a:r>
              <a:rPr lang="en-US"/>
              <a:t>/</a:t>
            </a:r>
            <a:r>
              <a:rPr lang="en-US" err="1"/>
              <a:t>toml</a:t>
            </a:r>
            <a:r>
              <a:rPr lang="en-US"/>
              <a:t> format with !includes (backward </a:t>
            </a:r>
            <a:r>
              <a:rPr lang="en-US" err="1"/>
              <a:t>compatable</a:t>
            </a:r>
            <a:r>
              <a:rPr lang="en-US"/>
              <a:t> with .</a:t>
            </a:r>
            <a:r>
              <a:rPr lang="en-US" err="1"/>
              <a:t>cth</a:t>
            </a:r>
            <a:r>
              <a:rPr lang="en-US"/>
              <a:t>)</a:t>
            </a:r>
          </a:p>
          <a:p>
            <a:pPr>
              <a:buFont typeface="Arial" pitchFamily="2" charset="77"/>
              <a:buChar char="•"/>
            </a:pPr>
            <a:r>
              <a:rPr lang="en-US"/>
              <a:t>Redefinition of keys results in overrides. Use of overridden values use delayed evaluation, even if those values are used in arc resource names or in include path (possibly needing another pass)</a:t>
            </a:r>
          </a:p>
          <a:p>
            <a:pPr>
              <a:buFont typeface="Arial" pitchFamily="2" charset="77"/>
              <a:buChar char="•"/>
            </a:pPr>
            <a:r>
              <a:rPr lang="en-US"/>
              <a:t>Syntax is extended for better control of overrides, dependencies, and conflict resolution:</a:t>
            </a:r>
          </a:p>
          <a:p>
            <a:pPr lvl="1">
              <a:buFont typeface="Courier New" pitchFamily="2" charset="77"/>
              <a:buChar char="o"/>
            </a:pPr>
            <a:r>
              <a:rPr lang="en-US" sz="2100">
                <a:cs typeface="GT Walsheim Regular"/>
              </a:rPr>
              <a:t>Value/version checking (&gt;=, ==,~=,~!) </a:t>
            </a:r>
          </a:p>
          <a:p>
            <a:pPr lvl="1">
              <a:buFont typeface="Courier New" pitchFamily="2" charset="77"/>
              <a:buChar char="o"/>
            </a:pPr>
            <a:r>
              <a:rPr lang="en-US" sz="2100">
                <a:cs typeface="GT Walsheim Regular"/>
              </a:rPr>
              <a:t>Value manipulation (=?, :=, +=, -=, s///)</a:t>
            </a:r>
          </a:p>
          <a:p>
            <a:pPr>
              <a:buFont typeface="Arial" pitchFamily="2" charset="77"/>
              <a:buChar char="•"/>
            </a:pPr>
            <a:r>
              <a:rPr lang="en-US">
                <a:cs typeface="GT Walsheim Regular"/>
              </a:rPr>
              <a:t>Comments/line directives for tracing the origin of configuration values and explaining meaning</a:t>
            </a:r>
          </a:p>
          <a:p>
            <a:pPr marL="0" indent="0" fontAlgn="base">
              <a:buNone/>
            </a:pPr>
            <a:endParaRPr lang="en-US"/>
          </a:p>
          <a:p>
            <a:pPr>
              <a:buFont typeface="Arial" pitchFamily="2" charset="77"/>
              <a:buChar char="•"/>
            </a:pPr>
            <a:endParaRPr lang="en-MY"/>
          </a:p>
        </p:txBody>
      </p:sp>
    </p:spTree>
    <p:extLst>
      <p:ext uri="{BB962C8B-B14F-4D97-AF65-F5344CB8AC3E}">
        <p14:creationId xmlns:p14="http://schemas.microsoft.com/office/powerpoint/2010/main" val="40010104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AC1DD-0AAA-F238-A7A7-9705E53BE4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D74BC27-4823-7670-F3DE-DC2F02DEA0AA}"/>
              </a:ext>
            </a:extLst>
          </p:cNvPr>
          <p:cNvSpPr>
            <a:spLocks noGrp="1"/>
          </p:cNvSpPr>
          <p:nvPr>
            <p:ph type="title"/>
          </p:nvPr>
        </p:nvSpPr>
        <p:spPr/>
        <p:txBody>
          <a:bodyPr>
            <a:normAutofit fontScale="90000"/>
          </a:bodyPr>
          <a:lstStyle/>
          <a:p>
            <a:r>
              <a:rPr lang="en-US" err="1"/>
              <a:t>ai.ChipBuilder</a:t>
            </a:r>
            <a:r>
              <a:rPr lang="en-US"/>
              <a:t> [CB-</a:t>
            </a:r>
            <a:r>
              <a:rPr lang="en-US" err="1"/>
              <a:t>baseline_tools</a:t>
            </a:r>
            <a:r>
              <a:rPr lang="en-US"/>
              <a:t>]</a:t>
            </a:r>
            <a:br>
              <a:rPr lang="en-US"/>
            </a:br>
            <a:r>
              <a:rPr lang="en-US"/>
              <a:t>Eric Olson</a:t>
            </a:r>
          </a:p>
        </p:txBody>
      </p:sp>
      <p:sp>
        <p:nvSpPr>
          <p:cNvPr id="3" name="Content Placeholder 2">
            <a:extLst>
              <a:ext uri="{FF2B5EF4-FFF2-40B4-BE49-F238E27FC236}">
                <a16:creationId xmlns:a16="http://schemas.microsoft.com/office/drawing/2014/main" id="{A6502677-5B7A-0CE3-0965-950E4A3A46B5}"/>
              </a:ext>
            </a:extLst>
          </p:cNvPr>
          <p:cNvSpPr>
            <a:spLocks noGrp="1"/>
          </p:cNvSpPr>
          <p:nvPr>
            <p:ph idx="1"/>
          </p:nvPr>
        </p:nvSpPr>
        <p:spPr>
          <a:xfrm>
            <a:off x="609599" y="1158891"/>
            <a:ext cx="10972799" cy="5220000"/>
          </a:xfrm>
        </p:spPr>
        <p:txBody>
          <a:bodyPr vert="horz" lIns="91440" tIns="45720" rIns="91440" bIns="45720" rtlCol="0" anchor="t">
            <a:normAutofit fontScale="85000" lnSpcReduction="20000"/>
          </a:bodyPr>
          <a:lstStyle/>
          <a:p>
            <a:r>
              <a:rPr lang="en-US"/>
              <a:t>Problem statement/efficiency gain: Brand new design system Tool Bundle infrastructure tailored for Altera design development</a:t>
            </a:r>
          </a:p>
          <a:p>
            <a:r>
              <a:rPr lang="en-US"/>
              <a:t>Timeline: Brainstorming (Q4 ‘25), TR and Execution (starting Q1 ‘26) </a:t>
            </a:r>
          </a:p>
          <a:p>
            <a:r>
              <a:rPr lang="en-US"/>
              <a:t>Progress: Ideas exchange</a:t>
            </a:r>
          </a:p>
          <a:p>
            <a:r>
              <a:rPr lang="en-US"/>
              <a:t>Plans/Ideas:</a:t>
            </a:r>
          </a:p>
          <a:p>
            <a:pPr lvl="1"/>
            <a:r>
              <a:rPr lang="en-US"/>
              <a:t>CB-</a:t>
            </a:r>
            <a:r>
              <a:rPr lang="en-US" err="1"/>
              <a:t>baseline_tools</a:t>
            </a:r>
            <a:r>
              <a:rPr lang="en-US"/>
              <a:t> - core tools baseline tools (no default technology, but it may enable in a parameterized way)</a:t>
            </a:r>
          </a:p>
          <a:p>
            <a:pPr lvl="2"/>
            <a:r>
              <a:rPr lang="en-US"/>
              <a:t>non-project release cadence.  I am thinking fairly frequently</a:t>
            </a:r>
          </a:p>
          <a:p>
            <a:pPr lvl="2"/>
            <a:r>
              <a:rPr lang="en-US"/>
              <a:t>Replacement for PESG </a:t>
            </a:r>
            <a:r>
              <a:rPr lang="en-US" err="1"/>
              <a:t>baseline_tools</a:t>
            </a:r>
            <a:r>
              <a:rPr lang="en-US"/>
              <a:t>, but we will pull most of our </a:t>
            </a:r>
            <a:r>
              <a:rPr lang="en-US">
                <a:highlight>
                  <a:srgbClr val="FFFF00"/>
                </a:highlight>
              </a:rPr>
              <a:t>Altera </a:t>
            </a:r>
            <a:r>
              <a:rPr lang="en-US" err="1">
                <a:highlight>
                  <a:srgbClr val="FFFF00"/>
                </a:highlight>
              </a:rPr>
              <a:t>baseline_tools</a:t>
            </a:r>
            <a:r>
              <a:rPr lang="en-US">
                <a:highlight>
                  <a:srgbClr val="FFFF00"/>
                </a:highlight>
              </a:rPr>
              <a:t> </a:t>
            </a:r>
            <a:r>
              <a:rPr lang="en-US"/>
              <a:t>into here.</a:t>
            </a:r>
          </a:p>
          <a:p>
            <a:pPr lvl="1"/>
            <a:r>
              <a:rPr lang="en-US">
                <a:highlight>
                  <a:srgbClr val="FFFF00"/>
                </a:highlight>
              </a:rPr>
              <a:t>&lt;</a:t>
            </a:r>
            <a:r>
              <a:rPr lang="en-US" err="1">
                <a:highlight>
                  <a:srgbClr val="FFFF00"/>
                </a:highlight>
              </a:rPr>
              <a:t>proj</a:t>
            </a:r>
            <a:r>
              <a:rPr lang="en-US">
                <a:highlight>
                  <a:srgbClr val="FFFF00"/>
                </a:highlight>
              </a:rPr>
              <a:t>&gt;-baseline-tools - project part of </a:t>
            </a:r>
            <a:r>
              <a:rPr lang="en-US" err="1">
                <a:highlight>
                  <a:srgbClr val="FFFF00"/>
                </a:highlight>
              </a:rPr>
              <a:t>baseline_tools</a:t>
            </a:r>
            <a:r>
              <a:rPr lang="en-US">
                <a:highlight>
                  <a:srgbClr val="FFFF00"/>
                </a:highlight>
              </a:rPr>
              <a:t>.  One per project. </a:t>
            </a:r>
          </a:p>
          <a:p>
            <a:pPr lvl="2"/>
            <a:r>
              <a:rPr lang="en-US"/>
              <a:t>Project/milestone determined releases. </a:t>
            </a:r>
          </a:p>
          <a:p>
            <a:pPr lvl="2"/>
            <a:r>
              <a:rPr lang="en-US"/>
              <a:t>Replacement for current altera </a:t>
            </a:r>
            <a:r>
              <a:rPr lang="en-US" err="1"/>
              <a:t>baseline_tools</a:t>
            </a:r>
            <a:r>
              <a:rPr lang="en-US"/>
              <a:t> (included by project repos)</a:t>
            </a:r>
          </a:p>
          <a:p>
            <a:pPr lvl="2"/>
            <a:r>
              <a:rPr lang="en-US"/>
              <a:t>contains:  project data, reference CB-baseline-tools, project tool overrides. </a:t>
            </a:r>
          </a:p>
          <a:p>
            <a:pPr lvl="1"/>
            <a:endParaRPr lang="en-US"/>
          </a:p>
          <a:p>
            <a:pPr lvl="1"/>
            <a:r>
              <a:rPr lang="en-US"/>
              <a:t>Need a example/seed design repo. Maybe one for each project?  (or a branch for each project)</a:t>
            </a:r>
          </a:p>
          <a:p>
            <a:pPr lvl="2"/>
            <a:r>
              <a:rPr lang="en-US"/>
              <a:t>This can probably be shared between frontend and backend (backend creates a local-only git repo but not stored in $GIT_REPOS)</a:t>
            </a:r>
          </a:p>
          <a:p>
            <a:pPr lvl="1"/>
            <a:r>
              <a:rPr lang="en-US"/>
              <a:t>Have a single, simple sync command that:</a:t>
            </a:r>
          </a:p>
          <a:p>
            <a:pPr lvl="2"/>
            <a:r>
              <a:rPr lang="en-US"/>
              <a:t>syncs frontend repos to correct baseline &amp; adds any new flows. No merging is ever necessary. </a:t>
            </a:r>
          </a:p>
          <a:p>
            <a:pPr lvl="2"/>
            <a:r>
              <a:rPr lang="en-US"/>
              <a:t>can sync backend updates to backend </a:t>
            </a:r>
            <a:r>
              <a:rPr lang="en-US" err="1"/>
              <a:t>workareas</a:t>
            </a:r>
            <a:r>
              <a:rPr lang="en-US"/>
              <a:t>/wards as needed for their releases. </a:t>
            </a:r>
          </a:p>
          <a:p>
            <a:r>
              <a:rPr lang="en-US"/>
              <a:t>Collaborators: DMAI FE team, Jeff Willey</a:t>
            </a:r>
          </a:p>
          <a:p>
            <a:r>
              <a:rPr lang="en-US">
                <a:highlight>
                  <a:srgbClr val="FFFF00"/>
                </a:highlight>
              </a:rPr>
              <a:t>Feedback &amp; Next steps</a:t>
            </a:r>
            <a:endParaRPr lang="en-US"/>
          </a:p>
          <a:p>
            <a:pPr marL="914400" lvl="2" indent="0">
              <a:buNone/>
            </a:pPr>
            <a:endParaRPr lang="en-US"/>
          </a:p>
          <a:p>
            <a:pPr marL="0" indent="0">
              <a:buNone/>
            </a:pPr>
            <a:endParaRPr lang="en-US" sz="1800"/>
          </a:p>
        </p:txBody>
      </p:sp>
    </p:spTree>
    <p:extLst>
      <p:ext uri="{BB962C8B-B14F-4D97-AF65-F5344CB8AC3E}">
        <p14:creationId xmlns:p14="http://schemas.microsoft.com/office/powerpoint/2010/main" val="1222550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BE67D-187E-761D-67B2-FC38953BE6B5}"/>
              </a:ext>
            </a:extLst>
          </p:cNvPr>
          <p:cNvSpPr>
            <a:spLocks noGrp="1"/>
          </p:cNvSpPr>
          <p:nvPr>
            <p:ph type="title"/>
          </p:nvPr>
        </p:nvSpPr>
        <p:spPr/>
        <p:txBody>
          <a:bodyPr>
            <a:normAutofit fontScale="90000"/>
          </a:bodyPr>
          <a:lstStyle/>
          <a:p>
            <a:r>
              <a:rPr lang="en-US"/>
              <a:t>Next generation </a:t>
            </a:r>
            <a:r>
              <a:rPr lang="en-US" err="1"/>
              <a:t>prog_config.cth</a:t>
            </a:r>
            <a:r>
              <a:rPr lang="en-US"/>
              <a:t> ( new name? </a:t>
            </a:r>
            <a:r>
              <a:rPr lang="en-US" err="1"/>
              <a:t>prog_config.cb</a:t>
            </a:r>
            <a:r>
              <a:rPr lang="en-US"/>
              <a:t>)  </a:t>
            </a:r>
          </a:p>
        </p:txBody>
      </p:sp>
      <p:sp>
        <p:nvSpPr>
          <p:cNvPr id="3" name="Content Placeholder 2">
            <a:extLst>
              <a:ext uri="{FF2B5EF4-FFF2-40B4-BE49-F238E27FC236}">
                <a16:creationId xmlns:a16="http://schemas.microsoft.com/office/drawing/2014/main" id="{DD5C01D9-EC54-3E0A-C01A-69F2532AE157}"/>
              </a:ext>
            </a:extLst>
          </p:cNvPr>
          <p:cNvSpPr>
            <a:spLocks noGrp="1"/>
          </p:cNvSpPr>
          <p:nvPr>
            <p:ph idx="1"/>
          </p:nvPr>
        </p:nvSpPr>
        <p:spPr/>
        <p:txBody>
          <a:bodyPr>
            <a:normAutofit fontScale="92500" lnSpcReduction="10000"/>
          </a:bodyPr>
          <a:lstStyle/>
          <a:p>
            <a:r>
              <a:rPr lang="en-US"/>
              <a:t>Standardize the global level, flow level, collaborate with BE in calling some same env/tools versions, design infra related versions etc. </a:t>
            </a:r>
          </a:p>
          <a:p>
            <a:pPr lvl="1"/>
            <a:r>
              <a:rPr lang="en-US"/>
              <a:t>Better organizer the wrappers among the different config ( hierarchical inclusion of things) </a:t>
            </a:r>
          </a:p>
          <a:p>
            <a:pPr lvl="1"/>
            <a:r>
              <a:rPr lang="en-US"/>
              <a:t>No cheetah light infra</a:t>
            </a:r>
          </a:p>
          <a:p>
            <a:pPr lvl="1"/>
            <a:r>
              <a:rPr lang="en-US"/>
              <a:t>Prepare of unified project bundle calling ( like arc shell or even an new evolution of cheetah, but a rename to altera name ) </a:t>
            </a:r>
          </a:p>
          <a:p>
            <a:r>
              <a:rPr lang="en-US"/>
              <a:t>[Includes]</a:t>
            </a:r>
          </a:p>
          <a:p>
            <a:pPr lvl="1"/>
            <a:r>
              <a:rPr lang="en-US"/>
              <a:t>#/p/psg/da/infra/admin/cth2/psg/rc/ALL_FETOOLS.cth</a:t>
            </a:r>
          </a:p>
          <a:p>
            <a:pPr lvl="1"/>
            <a:r>
              <a:rPr lang="en-US"/>
              <a:t>#/p/psg/da/infra/admin/cth2/psg/rc/bu_ovr/km5_hw_fe.cth</a:t>
            </a:r>
          </a:p>
          <a:p>
            <a:pPr lvl="1"/>
            <a:r>
              <a:rPr lang="en-US"/>
              <a:t>/p/</a:t>
            </a:r>
            <a:r>
              <a:rPr lang="en-US" err="1"/>
              <a:t>cth</a:t>
            </a:r>
            <a:r>
              <a:rPr lang="en-US"/>
              <a:t>/cad/</a:t>
            </a:r>
            <a:r>
              <a:rPr lang="en-US" err="1"/>
              <a:t>altera_techdirs</a:t>
            </a:r>
            <a:r>
              <a:rPr lang="en-US"/>
              <a:t>/km_0.06/</a:t>
            </a:r>
            <a:r>
              <a:rPr lang="en-US" err="1"/>
              <a:t>tool.cth</a:t>
            </a:r>
            <a:r>
              <a:rPr lang="en-US"/>
              <a:t> ( individual arc shell) </a:t>
            </a:r>
          </a:p>
          <a:p>
            <a:pPr lvl="1"/>
            <a:r>
              <a:rPr lang="en-US"/>
              <a:t>/p/</a:t>
            </a:r>
            <a:r>
              <a:rPr lang="en-US" err="1"/>
              <a:t>psg</a:t>
            </a:r>
            <a:r>
              <a:rPr lang="en-US"/>
              <a:t>/EIP/intel/</a:t>
            </a:r>
            <a:r>
              <a:rPr lang="en-US" err="1"/>
              <a:t>ip</a:t>
            </a:r>
            <a:r>
              <a:rPr lang="en-US"/>
              <a:t>/</a:t>
            </a:r>
            <a:r>
              <a:rPr lang="en-US" err="1"/>
              <a:t>ip_tag</a:t>
            </a:r>
            <a:r>
              <a:rPr lang="en-US"/>
              <a:t>/KM_T_0.3/</a:t>
            </a:r>
            <a:r>
              <a:rPr lang="en-US" err="1"/>
              <a:t>ip_tag_tool.cth</a:t>
            </a:r>
            <a:r>
              <a:rPr lang="en-US"/>
              <a:t> ( individual arc shell) </a:t>
            </a:r>
          </a:p>
          <a:p>
            <a:pPr lvl="1"/>
            <a:r>
              <a:rPr lang="en-US"/>
              <a:t>#psg_vclp_utils version include here to setup the env variable</a:t>
            </a:r>
          </a:p>
          <a:p>
            <a:pPr lvl="1"/>
            <a:r>
              <a:rPr lang="en-US"/>
              <a:t>/p/</a:t>
            </a:r>
            <a:r>
              <a:rPr lang="en-US" err="1"/>
              <a:t>hdk</a:t>
            </a:r>
            <a:r>
              <a:rPr lang="en-US"/>
              <a:t>/</a:t>
            </a:r>
            <a:r>
              <a:rPr lang="en-US" err="1"/>
              <a:t>pu_tu</a:t>
            </a:r>
            <a:r>
              <a:rPr lang="en-US"/>
              <a:t>/</a:t>
            </a:r>
            <a:r>
              <a:rPr lang="en-US" err="1"/>
              <a:t>prd</a:t>
            </a:r>
            <a:r>
              <a:rPr lang="en-US"/>
              <a:t>/</a:t>
            </a:r>
            <a:r>
              <a:rPr lang="en-US" err="1"/>
              <a:t>psg_vclp_utils</a:t>
            </a:r>
            <a:r>
              <a:rPr lang="en-US"/>
              <a:t>/25.16.002/</a:t>
            </a:r>
            <a:r>
              <a:rPr lang="en-US" err="1"/>
              <a:t>tool.cth</a:t>
            </a:r>
            <a:r>
              <a:rPr lang="en-US"/>
              <a:t> ( individual arc shell) </a:t>
            </a:r>
          </a:p>
          <a:p>
            <a:pPr lvl="1"/>
            <a:r>
              <a:rPr lang="en-US"/>
              <a:t>$WORKAREA/</a:t>
            </a:r>
            <a:r>
              <a:rPr lang="en-US" err="1"/>
              <a:t>baseline_tools</a:t>
            </a:r>
            <a:r>
              <a:rPr lang="en-US"/>
              <a:t>/</a:t>
            </a:r>
            <a:r>
              <a:rPr lang="en-US" err="1"/>
              <a:t>proj_config</a:t>
            </a:r>
            <a:r>
              <a:rPr lang="en-US"/>
              <a:t>/</a:t>
            </a:r>
            <a:r>
              <a:rPr lang="en-US" err="1">
                <a:highlight>
                  <a:srgbClr val="FFFF00"/>
                </a:highlight>
              </a:rPr>
              <a:t>PSG_fe.cth</a:t>
            </a:r>
            <a:r>
              <a:rPr lang="en-US">
                <a:highlight>
                  <a:srgbClr val="FFFF00"/>
                </a:highlight>
              </a:rPr>
              <a:t> </a:t>
            </a:r>
          </a:p>
          <a:p>
            <a:pPr lvl="1"/>
            <a:r>
              <a:rPr lang="en-US"/>
              <a:t>$WORKAREA/</a:t>
            </a:r>
            <a:r>
              <a:rPr lang="en-US" err="1"/>
              <a:t>baseline_tools</a:t>
            </a:r>
            <a:r>
              <a:rPr lang="en-US"/>
              <a:t>/</a:t>
            </a:r>
            <a:r>
              <a:rPr lang="en-US" err="1"/>
              <a:t>ctech</a:t>
            </a:r>
            <a:r>
              <a:rPr lang="en-US"/>
              <a:t>/ctech_n3p_h169p48.cth</a:t>
            </a:r>
          </a:p>
          <a:p>
            <a:r>
              <a:rPr lang="en-US"/>
              <a:t>Flow/</a:t>
            </a:r>
            <a:r>
              <a:rPr lang="en-US" err="1"/>
              <a:t>tool.cth</a:t>
            </a:r>
            <a:r>
              <a:rPr lang="en-US"/>
              <a:t> </a:t>
            </a:r>
          </a:p>
          <a:p>
            <a:pPr lvl="1"/>
            <a:r>
              <a:rPr lang="en-US"/>
              <a:t>Env include should be in the same .</a:t>
            </a:r>
            <a:r>
              <a:rPr lang="en-US" err="1"/>
              <a:t>cth</a:t>
            </a:r>
            <a:r>
              <a:rPr lang="en-US"/>
              <a:t>, and don’t get from other area. </a:t>
            </a:r>
          </a:p>
          <a:p>
            <a:r>
              <a:rPr lang="en-US"/>
              <a:t>Cheetah make: lazy evaluations, get everything everywhere. ( using includes) </a:t>
            </a:r>
          </a:p>
        </p:txBody>
      </p:sp>
    </p:spTree>
    <p:extLst>
      <p:ext uri="{BB962C8B-B14F-4D97-AF65-F5344CB8AC3E}">
        <p14:creationId xmlns:p14="http://schemas.microsoft.com/office/powerpoint/2010/main" val="2470975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AA1A8-EAF8-DBA1-32E5-F7DD8823AC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55B9AD-38E4-849F-C804-2528484B2C2A}"/>
              </a:ext>
            </a:extLst>
          </p:cNvPr>
          <p:cNvSpPr>
            <a:spLocks noGrp="1"/>
          </p:cNvSpPr>
          <p:nvPr>
            <p:ph type="title"/>
          </p:nvPr>
        </p:nvSpPr>
        <p:spPr/>
        <p:txBody>
          <a:bodyPr>
            <a:normAutofit fontScale="90000"/>
          </a:bodyPr>
          <a:lstStyle/>
          <a:p>
            <a:r>
              <a:rPr lang="en-US" err="1"/>
              <a:t>ai.ChipBuilder</a:t>
            </a:r>
            <a:r>
              <a:rPr lang="en-US"/>
              <a:t> [RTL flows structure, CB-</a:t>
            </a:r>
            <a:r>
              <a:rPr lang="en-US" err="1"/>
              <a:t>rtl</a:t>
            </a:r>
            <a:r>
              <a:rPr lang="en-US"/>
              <a:t>]</a:t>
            </a:r>
            <a:br>
              <a:rPr lang="en-US"/>
            </a:br>
            <a:r>
              <a:rPr lang="en-US"/>
              <a:t>Eric Olson</a:t>
            </a:r>
          </a:p>
        </p:txBody>
      </p:sp>
      <p:sp>
        <p:nvSpPr>
          <p:cNvPr id="3" name="Content Placeholder 2">
            <a:extLst>
              <a:ext uri="{FF2B5EF4-FFF2-40B4-BE49-F238E27FC236}">
                <a16:creationId xmlns:a16="http://schemas.microsoft.com/office/drawing/2014/main" id="{001706A7-7383-C70E-A063-9899F5C921E4}"/>
              </a:ext>
            </a:extLst>
          </p:cNvPr>
          <p:cNvSpPr>
            <a:spLocks noGrp="1"/>
          </p:cNvSpPr>
          <p:nvPr>
            <p:ph idx="1"/>
          </p:nvPr>
        </p:nvSpPr>
        <p:spPr>
          <a:xfrm>
            <a:off x="609599" y="1158891"/>
            <a:ext cx="10972799" cy="5220000"/>
          </a:xfrm>
        </p:spPr>
        <p:txBody>
          <a:bodyPr vert="horz" lIns="91440" tIns="45720" rIns="91440" bIns="45720" rtlCol="0" anchor="t">
            <a:normAutofit/>
          </a:bodyPr>
          <a:lstStyle/>
          <a:p>
            <a:r>
              <a:rPr lang="en-US"/>
              <a:t>Problem statement/efficiency gain: Brand new design system Tool Bundle infrastructure tailored for Altera design development</a:t>
            </a:r>
          </a:p>
          <a:p>
            <a:r>
              <a:rPr lang="en-US"/>
              <a:t>Timeline: Brainstorming (Q4 ‘25), TR and Execution (starting Q1 ‘26) </a:t>
            </a:r>
          </a:p>
          <a:p>
            <a:r>
              <a:rPr lang="en-US"/>
              <a:t>Progress: Ideas exchange</a:t>
            </a:r>
          </a:p>
          <a:p>
            <a:r>
              <a:rPr lang="en-US"/>
              <a:t>Plans/Ideas:</a:t>
            </a:r>
          </a:p>
          <a:p>
            <a:pPr lvl="1"/>
            <a:r>
              <a:rPr lang="en-US"/>
              <a:t>CB-</a:t>
            </a:r>
            <a:r>
              <a:rPr lang="en-US" err="1"/>
              <a:t>rtl</a:t>
            </a:r>
            <a:r>
              <a:rPr lang="en-US"/>
              <a:t> - library of frontend tools. </a:t>
            </a:r>
            <a:r>
              <a:rPr lang="en-US" err="1"/>
              <a:t>Makefile</a:t>
            </a:r>
            <a:r>
              <a:rPr lang="en-US"/>
              <a:t> driven, using flow config</a:t>
            </a:r>
          </a:p>
          <a:p>
            <a:pPr lvl="1"/>
            <a:r>
              <a:rPr lang="en-US"/>
              <a:t>Individually transition from Intel-owned flows. (because we retain API)</a:t>
            </a:r>
          </a:p>
          <a:p>
            <a:pPr lvl="1"/>
            <a:r>
              <a:rPr lang="en-US"/>
              <a:t>May move </a:t>
            </a:r>
            <a:r>
              <a:rPr lang="en-US" err="1"/>
              <a:t>baseline_tool</a:t>
            </a:r>
            <a:r>
              <a:rPr lang="en-US"/>
              <a:t> customizations into actual tool flow</a:t>
            </a:r>
          </a:p>
          <a:p>
            <a:pPr lvl="1"/>
            <a:r>
              <a:rPr lang="en-US"/>
              <a:t>Migrate some custom tool here</a:t>
            </a:r>
          </a:p>
          <a:p>
            <a:pPr lvl="1"/>
            <a:r>
              <a:rPr lang="en-US"/>
              <a:t>Key problems to solve</a:t>
            </a:r>
          </a:p>
          <a:p>
            <a:pPr lvl="2"/>
            <a:r>
              <a:rPr lang="en-US"/>
              <a:t>How do we minimize issues/support with releases?</a:t>
            </a:r>
          </a:p>
          <a:p>
            <a:pPr lvl="2"/>
            <a:r>
              <a:rPr lang="en-US"/>
              <a:t>How best to inherit/include standard settings into individual repos</a:t>
            </a:r>
          </a:p>
          <a:p>
            <a:pPr lvl="2"/>
            <a:r>
              <a:rPr lang="en-US"/>
              <a:t>Minimal updates need for transitioning from Cheetah-RTL to CB-</a:t>
            </a:r>
            <a:r>
              <a:rPr lang="en-US" err="1"/>
              <a:t>rtl</a:t>
            </a:r>
            <a:endParaRPr lang="en-US"/>
          </a:p>
          <a:p>
            <a:r>
              <a:rPr lang="en-US"/>
              <a:t>Collaborators: DMAI FE team, Jeff Willey</a:t>
            </a:r>
          </a:p>
          <a:p>
            <a:r>
              <a:rPr lang="en-US">
                <a:highlight>
                  <a:srgbClr val="FFFF00"/>
                </a:highlight>
              </a:rPr>
              <a:t>Feedback &amp; Next steps</a:t>
            </a:r>
            <a:endParaRPr lang="en-US"/>
          </a:p>
          <a:p>
            <a:endParaRPr lang="en-US"/>
          </a:p>
        </p:txBody>
      </p:sp>
    </p:spTree>
    <p:extLst>
      <p:ext uri="{BB962C8B-B14F-4D97-AF65-F5344CB8AC3E}">
        <p14:creationId xmlns:p14="http://schemas.microsoft.com/office/powerpoint/2010/main" val="18251543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5CAF9-C4DC-6A19-A081-9CFBBDF176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F727C45-D03D-AE14-CC80-8FB8EC5E95F4}"/>
              </a:ext>
            </a:extLst>
          </p:cNvPr>
          <p:cNvSpPr>
            <a:spLocks noGrp="1"/>
          </p:cNvSpPr>
          <p:nvPr>
            <p:ph type="title"/>
          </p:nvPr>
        </p:nvSpPr>
        <p:spPr/>
        <p:txBody>
          <a:bodyPr>
            <a:normAutofit fontScale="90000"/>
          </a:bodyPr>
          <a:lstStyle/>
          <a:p>
            <a:r>
              <a:rPr lang="en-US" err="1"/>
              <a:t>iflow</a:t>
            </a:r>
            <a:r>
              <a:rPr lang="en-US"/>
              <a:t>/</a:t>
            </a:r>
            <a:r>
              <a:rPr lang="en-US" err="1"/>
              <a:t>iflow-gui</a:t>
            </a:r>
            <a:r>
              <a:rPr lang="en-US"/>
              <a:t> - task/build management</a:t>
            </a:r>
            <a:br>
              <a:rPr lang="en-US"/>
            </a:br>
            <a:r>
              <a:rPr lang="en-US"/>
              <a:t>Eric Olson</a:t>
            </a:r>
          </a:p>
        </p:txBody>
      </p:sp>
      <p:sp>
        <p:nvSpPr>
          <p:cNvPr id="3" name="Content Placeholder 2">
            <a:extLst>
              <a:ext uri="{FF2B5EF4-FFF2-40B4-BE49-F238E27FC236}">
                <a16:creationId xmlns:a16="http://schemas.microsoft.com/office/drawing/2014/main" id="{5527A994-6847-DD45-18BD-B28EB02EF8F1}"/>
              </a:ext>
            </a:extLst>
          </p:cNvPr>
          <p:cNvSpPr>
            <a:spLocks noGrp="1"/>
          </p:cNvSpPr>
          <p:nvPr>
            <p:ph idx="1"/>
          </p:nvPr>
        </p:nvSpPr>
        <p:spPr>
          <a:xfrm>
            <a:off x="609599" y="1158891"/>
            <a:ext cx="10972799" cy="5220000"/>
          </a:xfrm>
        </p:spPr>
        <p:txBody>
          <a:bodyPr vert="horz" lIns="91440" tIns="45720" rIns="91440" bIns="45720" rtlCol="0" anchor="t">
            <a:normAutofit/>
          </a:bodyPr>
          <a:lstStyle/>
          <a:p>
            <a:r>
              <a:rPr lang="en-US"/>
              <a:t>Problem statement/efficiency gain: Improved flow management. Ease of use capabilities</a:t>
            </a:r>
          </a:p>
          <a:p>
            <a:r>
              <a:rPr lang="en-US"/>
              <a:t>Timeline: actively used </a:t>
            </a:r>
          </a:p>
          <a:p>
            <a:r>
              <a:rPr lang="en-US"/>
              <a:t>Progress: support.  #1 issue is explanation of behavior, so I want to add traceability features</a:t>
            </a:r>
          </a:p>
          <a:p>
            <a:r>
              <a:rPr lang="en-US"/>
              <a:t>Collaborators: build steps distributed among flow owners</a:t>
            </a:r>
          </a:p>
          <a:p>
            <a:r>
              <a:rPr lang="en-US"/>
              <a:t>Long term plans</a:t>
            </a:r>
          </a:p>
          <a:p>
            <a:pPr lvl="1"/>
            <a:r>
              <a:rPr lang="en-US"/>
              <a:t>add features to support LSF building when needed </a:t>
            </a:r>
          </a:p>
          <a:p>
            <a:pPr lvl="1"/>
            <a:r>
              <a:rPr lang="en-US"/>
              <a:t>usability features to </a:t>
            </a:r>
            <a:r>
              <a:rPr lang="en-US" err="1"/>
              <a:t>gui</a:t>
            </a:r>
            <a:r>
              <a:rPr lang="en-US"/>
              <a:t> </a:t>
            </a:r>
          </a:p>
          <a:p>
            <a:pPr lvl="1"/>
            <a:r>
              <a:rPr lang="en-US"/>
              <a:t>move traceability features for .</a:t>
            </a:r>
            <a:r>
              <a:rPr lang="en-US" err="1"/>
              <a:t>ini</a:t>
            </a:r>
            <a:r>
              <a:rPr lang="en-US"/>
              <a:t> files to a general library (for </a:t>
            </a:r>
            <a:r>
              <a:rPr lang="en-US" err="1"/>
              <a:t>liteinfra</a:t>
            </a:r>
            <a:r>
              <a:rPr lang="en-US"/>
              <a:t>/</a:t>
            </a:r>
            <a:r>
              <a:rPr lang="en-US" err="1"/>
              <a:t>cb</a:t>
            </a:r>
            <a:r>
              <a:rPr lang="en-US"/>
              <a:t>-infra configuration files)</a:t>
            </a:r>
          </a:p>
          <a:p>
            <a:pPr lvl="1"/>
            <a:r>
              <a:rPr lang="en-US"/>
              <a:t>Ready to fill in any gaps if gatekeeper has issues post-intel</a:t>
            </a:r>
          </a:p>
          <a:p>
            <a:r>
              <a:rPr lang="en-US">
                <a:highlight>
                  <a:srgbClr val="FFFF00"/>
                </a:highlight>
              </a:rPr>
              <a:t>Feedback &amp; Next steps</a:t>
            </a:r>
            <a:endParaRPr lang="en-US"/>
          </a:p>
          <a:p>
            <a:pPr marL="0" indent="0">
              <a:buNone/>
            </a:pPr>
            <a:endParaRPr lang="en-US"/>
          </a:p>
        </p:txBody>
      </p:sp>
    </p:spTree>
    <p:extLst>
      <p:ext uri="{BB962C8B-B14F-4D97-AF65-F5344CB8AC3E}">
        <p14:creationId xmlns:p14="http://schemas.microsoft.com/office/powerpoint/2010/main" val="24134441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E4AC8-7ED7-A218-1836-1CF489FFD25C}"/>
              </a:ext>
            </a:extLst>
          </p:cNvPr>
          <p:cNvSpPr>
            <a:spLocks noGrp="1"/>
          </p:cNvSpPr>
          <p:nvPr>
            <p:ph type="title"/>
          </p:nvPr>
        </p:nvSpPr>
        <p:spPr/>
        <p:txBody>
          <a:bodyPr/>
          <a:lstStyle/>
          <a:p>
            <a:r>
              <a:rPr lang="en-US" err="1"/>
              <a:t>ChipBUilder</a:t>
            </a:r>
            <a:r>
              <a:rPr lang="en-US"/>
              <a:t>- RTL </a:t>
            </a:r>
            <a:endParaRPr lang="en-MY"/>
          </a:p>
        </p:txBody>
      </p:sp>
      <p:sp>
        <p:nvSpPr>
          <p:cNvPr id="3" name="Content Placeholder 2">
            <a:extLst>
              <a:ext uri="{FF2B5EF4-FFF2-40B4-BE49-F238E27FC236}">
                <a16:creationId xmlns:a16="http://schemas.microsoft.com/office/drawing/2014/main" id="{5D2C212E-69B1-C094-26DD-F53E3971E785}"/>
              </a:ext>
            </a:extLst>
          </p:cNvPr>
          <p:cNvSpPr>
            <a:spLocks noGrp="1"/>
          </p:cNvSpPr>
          <p:nvPr>
            <p:ph idx="1"/>
          </p:nvPr>
        </p:nvSpPr>
        <p:spPr/>
        <p:txBody>
          <a:bodyPr/>
          <a:lstStyle/>
          <a:p>
            <a:pPr lvl="1"/>
            <a:r>
              <a:rPr lang="en-US"/>
              <a:t>CB-</a:t>
            </a:r>
            <a:r>
              <a:rPr lang="en-US" err="1"/>
              <a:t>rtl</a:t>
            </a:r>
            <a:r>
              <a:rPr lang="en-US"/>
              <a:t> - library of frontend tools. </a:t>
            </a:r>
            <a:r>
              <a:rPr lang="en-US" err="1"/>
              <a:t>Makefile</a:t>
            </a:r>
            <a:r>
              <a:rPr lang="en-US"/>
              <a:t> driven, using flow config</a:t>
            </a:r>
          </a:p>
          <a:p>
            <a:pPr lvl="1"/>
            <a:r>
              <a:rPr lang="en-US"/>
              <a:t>Individually transition from Intel-owned flows. (because we retain API)</a:t>
            </a:r>
          </a:p>
          <a:p>
            <a:pPr lvl="1"/>
            <a:r>
              <a:rPr lang="en-US"/>
              <a:t>May move </a:t>
            </a:r>
            <a:r>
              <a:rPr lang="en-US" err="1"/>
              <a:t>baseline_tool</a:t>
            </a:r>
            <a:r>
              <a:rPr lang="en-US"/>
              <a:t> customizations into actual tool flow</a:t>
            </a:r>
          </a:p>
          <a:p>
            <a:pPr lvl="1"/>
            <a:r>
              <a:rPr lang="en-US"/>
              <a:t>Migrate some custom tool here</a:t>
            </a:r>
          </a:p>
          <a:p>
            <a:pPr lvl="1"/>
            <a:r>
              <a:rPr lang="en-US"/>
              <a:t>Key problems to solve</a:t>
            </a:r>
          </a:p>
          <a:p>
            <a:pPr lvl="2"/>
            <a:r>
              <a:rPr lang="en-US"/>
              <a:t>How do we minimize issues/support with releases?</a:t>
            </a:r>
          </a:p>
          <a:p>
            <a:pPr lvl="2"/>
            <a:r>
              <a:rPr lang="en-US"/>
              <a:t>How best to inherit/include standard settings into individual repos</a:t>
            </a:r>
          </a:p>
          <a:p>
            <a:pPr lvl="2"/>
            <a:r>
              <a:rPr lang="en-US"/>
              <a:t>Minimal updates need for transitioning from Cheetah-RTL to CB-</a:t>
            </a:r>
            <a:r>
              <a:rPr lang="en-US" err="1"/>
              <a:t>rtl</a:t>
            </a:r>
            <a:endParaRPr lang="en-US"/>
          </a:p>
          <a:p>
            <a:endParaRPr lang="en-MY"/>
          </a:p>
        </p:txBody>
      </p:sp>
    </p:spTree>
    <p:extLst>
      <p:ext uri="{BB962C8B-B14F-4D97-AF65-F5344CB8AC3E}">
        <p14:creationId xmlns:p14="http://schemas.microsoft.com/office/powerpoint/2010/main" val="29160147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0DE8F-FF34-69F2-76F5-AA39E15DE0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459650-70C3-1F62-5E02-5AA148C1CDAB}"/>
              </a:ext>
            </a:extLst>
          </p:cNvPr>
          <p:cNvSpPr>
            <a:spLocks noGrp="1"/>
          </p:cNvSpPr>
          <p:nvPr>
            <p:ph type="title"/>
          </p:nvPr>
        </p:nvSpPr>
        <p:spPr/>
        <p:txBody>
          <a:bodyPr>
            <a:normAutofit fontScale="90000"/>
          </a:bodyPr>
          <a:lstStyle/>
          <a:p>
            <a:r>
              <a:rPr lang="en-US" err="1"/>
              <a:t>Filelist</a:t>
            </a:r>
            <a:r>
              <a:rPr lang="en-US"/>
              <a:t> generation</a:t>
            </a:r>
            <a:br>
              <a:rPr lang="en-US"/>
            </a:br>
            <a:r>
              <a:rPr lang="en-US"/>
              <a:t>Giang Nguyen</a:t>
            </a:r>
          </a:p>
        </p:txBody>
      </p:sp>
      <p:sp>
        <p:nvSpPr>
          <p:cNvPr id="3" name="Content Placeholder 2">
            <a:extLst>
              <a:ext uri="{FF2B5EF4-FFF2-40B4-BE49-F238E27FC236}">
                <a16:creationId xmlns:a16="http://schemas.microsoft.com/office/drawing/2014/main" id="{C374092A-62BC-CE84-9718-6F18CBA0A70C}"/>
              </a:ext>
            </a:extLst>
          </p:cNvPr>
          <p:cNvSpPr>
            <a:spLocks noGrp="1"/>
          </p:cNvSpPr>
          <p:nvPr>
            <p:ph idx="1"/>
          </p:nvPr>
        </p:nvSpPr>
        <p:spPr>
          <a:xfrm>
            <a:off x="609599" y="1158891"/>
            <a:ext cx="10972799" cy="5220000"/>
          </a:xfrm>
        </p:spPr>
        <p:txBody>
          <a:bodyPr vert="horz" lIns="91440" tIns="45720" rIns="91440" bIns="45720" rtlCol="0" anchor="t">
            <a:normAutofit/>
          </a:bodyPr>
          <a:lstStyle/>
          <a:p>
            <a:r>
              <a:rPr lang="en-US"/>
              <a:t>Problem statement/efficiency gain: Help to eliminate challenges with current methodology</a:t>
            </a:r>
          </a:p>
          <a:p>
            <a:pPr lvl="1">
              <a:spcBef>
                <a:spcPts val="1000"/>
              </a:spcBef>
              <a:buFont typeface="Arial,Sans-Serif" pitchFamily="2" charset="77"/>
              <a:buChar char="•"/>
            </a:pPr>
            <a:r>
              <a:rPr lang="en-US" sz="1600">
                <a:solidFill>
                  <a:srgbClr val="191B1E"/>
                </a:solidFill>
                <a:cs typeface="GT Walsheim Regular"/>
              </a:rPr>
              <a:t>Workarounds for SV packages dependencies (soft IPs listed in hard IP list), hierarchical HIPs (sub-IPs of HIPs need to be in HIP list)</a:t>
            </a:r>
            <a:endParaRPr lang="en-US" sz="1600">
              <a:cs typeface="GT Walsheim Regular"/>
            </a:endParaRPr>
          </a:p>
          <a:p>
            <a:pPr lvl="1">
              <a:spcBef>
                <a:spcPts val="1000"/>
              </a:spcBef>
              <a:buFont typeface="Arial,Sans-Serif" pitchFamily="2" charset="77"/>
              <a:buChar char="•"/>
            </a:pPr>
            <a:r>
              <a:rPr lang="en-US" sz="1600">
                <a:solidFill>
                  <a:srgbClr val="191B1E"/>
                </a:solidFill>
                <a:cs typeface="GT Walsheim Regular"/>
              </a:rPr>
              <a:t>Reduce GK run time (by eliminates current extra flows: </a:t>
            </a:r>
            <a:r>
              <a:rPr lang="en-US" sz="1600" err="1">
                <a:solidFill>
                  <a:srgbClr val="191B1E"/>
                </a:solidFill>
                <a:cs typeface="GT Walsheim Regular"/>
              </a:rPr>
              <a:t>adjust_hip</a:t>
            </a:r>
            <a:r>
              <a:rPr lang="en-US" sz="1600">
                <a:solidFill>
                  <a:srgbClr val="191B1E"/>
                </a:solidFill>
                <a:cs typeface="GT Walsheim Regular"/>
              </a:rPr>
              <a:t>, </a:t>
            </a:r>
            <a:r>
              <a:rPr lang="en-US" sz="1600" err="1">
                <a:solidFill>
                  <a:srgbClr val="191B1E"/>
                </a:solidFill>
                <a:cs typeface="GT Walsheim Regular"/>
              </a:rPr>
              <a:t>udm_genfilelist</a:t>
            </a:r>
            <a:r>
              <a:rPr lang="en-US" sz="1600">
                <a:solidFill>
                  <a:srgbClr val="191B1E"/>
                </a:solidFill>
                <a:cs typeface="GT Walsheim Regular"/>
              </a:rPr>
              <a:t>, </a:t>
            </a:r>
            <a:r>
              <a:rPr lang="en-US" sz="1600" err="1">
                <a:solidFill>
                  <a:srgbClr val="191B1E"/>
                </a:solidFill>
                <a:cs typeface="GT Walsheim Regular"/>
              </a:rPr>
              <a:t>flat_genfilelist</a:t>
            </a:r>
            <a:r>
              <a:rPr lang="en-US" sz="1600">
                <a:solidFill>
                  <a:srgbClr val="191B1E"/>
                </a:solidFill>
                <a:cs typeface="GT Walsheim Regular"/>
              </a:rPr>
              <a:t>, </a:t>
            </a:r>
            <a:r>
              <a:rPr lang="en-US" sz="1600" err="1">
                <a:solidFill>
                  <a:srgbClr val="191B1E"/>
                </a:solidFill>
                <a:cs typeface="GT Walsheim Regular"/>
              </a:rPr>
              <a:t>stub_genfilelist</a:t>
            </a:r>
            <a:r>
              <a:rPr lang="en-US" sz="1600">
                <a:solidFill>
                  <a:srgbClr val="191B1E"/>
                </a:solidFill>
                <a:cs typeface="GT Walsheim Regular"/>
              </a:rPr>
              <a:t>, </a:t>
            </a:r>
            <a:r>
              <a:rPr lang="en-US" sz="1600" err="1">
                <a:solidFill>
                  <a:srgbClr val="191B1E"/>
                </a:solidFill>
                <a:cs typeface="GT Walsheim Regular"/>
              </a:rPr>
              <a:t>etc</a:t>
            </a:r>
            <a:r>
              <a:rPr lang="en-US" sz="1600">
                <a:solidFill>
                  <a:srgbClr val="191B1E"/>
                </a:solidFill>
                <a:cs typeface="GT Walsheim Regular"/>
              </a:rPr>
              <a:t>)</a:t>
            </a:r>
          </a:p>
          <a:p>
            <a:pPr lvl="1"/>
            <a:endParaRPr lang="en-US"/>
          </a:p>
          <a:p>
            <a:r>
              <a:rPr lang="en-US"/>
              <a:t>Timeline: Brainstorming (Q2 '25), TR and Execution (starting Q1 ‘26) </a:t>
            </a:r>
          </a:p>
          <a:p>
            <a:r>
              <a:rPr lang="en-US"/>
              <a:t>Progress: idea exchange</a:t>
            </a:r>
          </a:p>
          <a:p>
            <a:r>
              <a:rPr lang="en-US"/>
              <a:t>Plans/Ideas:</a:t>
            </a:r>
          </a:p>
          <a:p>
            <a:pPr lvl="1">
              <a:spcBef>
                <a:spcPts val="1000"/>
              </a:spcBef>
              <a:buFont typeface="Arial,Sans-Serif" pitchFamily="2" charset="77"/>
              <a:buChar char="•"/>
            </a:pPr>
            <a:r>
              <a:rPr lang="en-US"/>
              <a:t>"One-stop shop" </a:t>
            </a:r>
            <a:r>
              <a:rPr lang="en-US" err="1"/>
              <a:t>filelist</a:t>
            </a:r>
            <a:r>
              <a:rPr lang="en-US"/>
              <a:t> g</a:t>
            </a:r>
            <a:r>
              <a:rPr lang="en-US" sz="1700"/>
              <a:t>eneration to generate everything necessary (</a:t>
            </a:r>
            <a:r>
              <a:rPr lang="en-US" sz="1700" err="1">
                <a:solidFill>
                  <a:srgbClr val="000000"/>
                </a:solidFill>
                <a:cs typeface="GT Walsheim Regular"/>
              </a:rPr>
              <a:t>f</a:t>
            </a:r>
            <a:r>
              <a:rPr lang="en-US" sz="1700" err="1">
                <a:solidFill>
                  <a:srgbClr val="191B1E"/>
                </a:solidFill>
                <a:cs typeface="GT Walsheim Regular"/>
              </a:rPr>
              <a:t>ilelists</a:t>
            </a:r>
            <a:r>
              <a:rPr lang="en-US" sz="1700">
                <a:solidFill>
                  <a:srgbClr val="191B1E"/>
                </a:solidFill>
                <a:cs typeface="GT Walsheim Regular"/>
              </a:rPr>
              <a:t> for multi-stage, flat, UDM, stub, synthesis, sim, power estimation, collaterals for BE</a:t>
            </a:r>
            <a:endParaRPr lang="en-US" sz="1700">
              <a:cs typeface="GT Walsheim Regular"/>
            </a:endParaRPr>
          </a:p>
          <a:p>
            <a:pPr lvl="1"/>
            <a:r>
              <a:rPr lang="en-US"/>
              <a:t>Adjust rules/formats to eliminate current challenges/restrictions</a:t>
            </a:r>
          </a:p>
          <a:p>
            <a:r>
              <a:rPr lang="en-US"/>
              <a:t>Collaborators: FE DMAI</a:t>
            </a:r>
          </a:p>
          <a:p>
            <a:r>
              <a:rPr lang="en-US">
                <a:highlight>
                  <a:srgbClr val="FFFF00"/>
                </a:highlight>
              </a:rPr>
              <a:t>Feedback &amp; Next steps</a:t>
            </a:r>
            <a:endParaRPr lang="en-US"/>
          </a:p>
          <a:p>
            <a:endParaRPr lang="en-US"/>
          </a:p>
        </p:txBody>
      </p:sp>
    </p:spTree>
    <p:extLst>
      <p:ext uri="{BB962C8B-B14F-4D97-AF65-F5344CB8AC3E}">
        <p14:creationId xmlns:p14="http://schemas.microsoft.com/office/powerpoint/2010/main" val="9546508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EFCFB-7954-14C1-DDE9-38F09CB6286D}"/>
            </a:ext>
          </a:extLst>
        </p:cNvPr>
        <p:cNvGrpSpPr/>
        <p:nvPr/>
      </p:nvGrpSpPr>
      <p:grpSpPr>
        <a:xfrm>
          <a:off x="0" y="0"/>
          <a:ext cx="0" cy="0"/>
          <a:chOff x="0" y="0"/>
          <a:chExt cx="0" cy="0"/>
        </a:xfrm>
      </p:grpSpPr>
      <p:sp>
        <p:nvSpPr>
          <p:cNvPr id="69" name="Rectangle: Rounded Corners 68">
            <a:extLst>
              <a:ext uri="{FF2B5EF4-FFF2-40B4-BE49-F238E27FC236}">
                <a16:creationId xmlns:a16="http://schemas.microsoft.com/office/drawing/2014/main" id="{66205C00-55A0-73B0-FB58-1A467BF8FD14}"/>
              </a:ext>
            </a:extLst>
          </p:cNvPr>
          <p:cNvSpPr/>
          <p:nvPr/>
        </p:nvSpPr>
        <p:spPr>
          <a:xfrm>
            <a:off x="5709298" y="1282380"/>
            <a:ext cx="6084479" cy="1266552"/>
          </a:xfrm>
          <a:prstGeom prst="roundRect">
            <a:avLst/>
          </a:prstGeom>
          <a:solidFill>
            <a:schemeClr val="accent6">
              <a:lumMod val="40000"/>
              <a:lumOff val="60000"/>
            </a:schemeClr>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91439" tIns="91439" rIns="91439" bIns="91439" numCol="1" spcCol="38100" rtlCol="0" anchor="b" anchorCtr="1">
            <a:noAutofit/>
          </a:bodyPr>
          <a:lstStyle/>
          <a:p>
            <a:pPr algn="ctr" defTabSz="1828800" hangingPunct="0"/>
            <a:endParaRPr lang="en-US" sz="2000">
              <a:solidFill>
                <a:srgbClr val="000000"/>
              </a:solidFill>
              <a:sym typeface="IntelOne Text"/>
            </a:endParaRPr>
          </a:p>
        </p:txBody>
      </p:sp>
      <p:sp>
        <p:nvSpPr>
          <p:cNvPr id="3" name="Rectangle: Rounded Corners 2">
            <a:extLst>
              <a:ext uri="{FF2B5EF4-FFF2-40B4-BE49-F238E27FC236}">
                <a16:creationId xmlns:a16="http://schemas.microsoft.com/office/drawing/2014/main" id="{E50999CC-C596-4D6C-A907-CAFBB34A264B}"/>
              </a:ext>
            </a:extLst>
          </p:cNvPr>
          <p:cNvSpPr/>
          <p:nvPr/>
        </p:nvSpPr>
        <p:spPr>
          <a:xfrm>
            <a:off x="153453" y="1368312"/>
            <a:ext cx="4885648" cy="5404295"/>
          </a:xfrm>
          <a:prstGeom prst="roundRect">
            <a:avLst/>
          </a:prstGeom>
          <a:solidFill>
            <a:schemeClr val="accent1">
              <a:lumMod val="10000"/>
              <a:lumOff val="90000"/>
            </a:schemeClr>
          </a:solidFill>
          <a:ln/>
        </p:spPr>
        <p:style>
          <a:lnRef idx="2">
            <a:schemeClr val="accent2"/>
          </a:lnRef>
          <a:fillRef idx="1">
            <a:schemeClr val="lt1"/>
          </a:fillRef>
          <a:effectRef idx="0">
            <a:schemeClr val="accent2"/>
          </a:effectRef>
          <a:fontRef idx="minor">
            <a:schemeClr val="dk1"/>
          </a:fontRef>
        </p:style>
        <p:txBody>
          <a:bodyPr rot="0" spcFirstLastPara="1" vertOverflow="overflow" horzOverflow="overflow" vert="horz" wrap="square" lIns="91439" tIns="91439" rIns="91439" bIns="91439" numCol="1" spcCol="38100" rtlCol="0" anchor="b" anchorCtr="0">
            <a:noAutofit/>
          </a:bodyPr>
          <a:lstStyle/>
          <a:p>
            <a:pPr algn="ctr" defTabSz="1828800" hangingPunct="0"/>
            <a:r>
              <a:rPr lang="en-US" sz="2000">
                <a:solidFill>
                  <a:srgbClr val="000000"/>
                </a:solidFill>
              </a:rPr>
              <a:t>a</a:t>
            </a:r>
            <a:r>
              <a:rPr lang="en-US" sz="2000">
                <a:solidFill>
                  <a:srgbClr val="000000"/>
                </a:solidFill>
                <a:sym typeface="IntelOne Text"/>
              </a:rPr>
              <a:t>ida framework</a:t>
            </a:r>
          </a:p>
        </p:txBody>
      </p:sp>
      <p:sp>
        <p:nvSpPr>
          <p:cNvPr id="6" name="Rectangle: Rounded Corners 5">
            <a:extLst>
              <a:ext uri="{FF2B5EF4-FFF2-40B4-BE49-F238E27FC236}">
                <a16:creationId xmlns:a16="http://schemas.microsoft.com/office/drawing/2014/main" id="{C52293F4-9833-C8B8-C87E-035C0B7B69A0}"/>
              </a:ext>
            </a:extLst>
          </p:cNvPr>
          <p:cNvSpPr/>
          <p:nvPr/>
        </p:nvSpPr>
        <p:spPr>
          <a:xfrm>
            <a:off x="296477" y="4143139"/>
            <a:ext cx="4587228" cy="1801091"/>
          </a:xfrm>
          <a:prstGeom prst="roundRect">
            <a:avLst/>
          </a:prstGeom>
          <a:solidFill>
            <a:schemeClr val="accent2">
              <a:lumMod val="60000"/>
              <a:lumOff val="40000"/>
            </a:schemeClr>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91439" tIns="91439" rIns="91439" bIns="91439" numCol="1" spcCol="38100" rtlCol="0" anchor="b" anchorCtr="1">
            <a:noAutofit/>
          </a:bodyPr>
          <a:lstStyle/>
          <a:p>
            <a:pPr defTabSz="1828800" hangingPunct="0"/>
            <a:r>
              <a:rPr lang="en-US" sz="2000">
                <a:solidFill>
                  <a:srgbClr val="000000"/>
                </a:solidFill>
                <a:sym typeface="IntelOne Text"/>
              </a:rPr>
              <a:t>Data Repository</a:t>
            </a:r>
          </a:p>
        </p:txBody>
      </p:sp>
      <p:sp>
        <p:nvSpPr>
          <p:cNvPr id="2" name="Slide Number Placeholder 1">
            <a:extLst>
              <a:ext uri="{FF2B5EF4-FFF2-40B4-BE49-F238E27FC236}">
                <a16:creationId xmlns:a16="http://schemas.microsoft.com/office/drawing/2014/main" id="{4204153C-2A12-11C0-B9A8-A2985C2E73BD}"/>
              </a:ext>
            </a:extLst>
          </p:cNvPr>
          <p:cNvSpPr>
            <a:spLocks noGrp="1"/>
          </p:cNvSpPr>
          <p:nvPr>
            <p:ph type="sldNum" sz="quarter" idx="2"/>
          </p:nvPr>
        </p:nvSpPr>
        <p:spPr>
          <a:xfrm>
            <a:off x="10656763" y="6490020"/>
            <a:ext cx="139425" cy="153889"/>
          </a:xfrm>
        </p:spPr>
        <p:txBody>
          <a:bodyPr/>
          <a:lstStyle/>
          <a:p>
            <a:fld id="{86CB4B4D-7CA3-9044-876B-883B54F8677D}" type="slidenum">
              <a:rPr lang="en-US" smtClean="0"/>
              <a:pPr/>
              <a:t>3</a:t>
            </a:fld>
            <a:endParaRPr lang="en-US"/>
          </a:p>
        </p:txBody>
      </p:sp>
      <p:sp>
        <p:nvSpPr>
          <p:cNvPr id="5" name="Text Placeholder 4">
            <a:extLst>
              <a:ext uri="{FF2B5EF4-FFF2-40B4-BE49-F238E27FC236}">
                <a16:creationId xmlns:a16="http://schemas.microsoft.com/office/drawing/2014/main" id="{A3341CBE-BE3E-8427-B868-2A48B02894C6}"/>
              </a:ext>
            </a:extLst>
          </p:cNvPr>
          <p:cNvSpPr>
            <a:spLocks noGrp="1"/>
          </p:cNvSpPr>
          <p:nvPr>
            <p:ph type="body" sz="quarter" idx="23"/>
          </p:nvPr>
        </p:nvSpPr>
        <p:spPr/>
        <p:txBody>
          <a:bodyPr vert="horz" lIns="91440" tIns="91439" rIns="91440" bIns="91439" rtlCol="0" anchor="ctr">
            <a:normAutofit/>
          </a:bodyPr>
          <a:lstStyle/>
          <a:p>
            <a:r>
              <a:rPr lang="en-US" sz="3150">
                <a:latin typeface="GT Walsheim Regular"/>
                <a:cs typeface="GT Walsheim Regular"/>
              </a:rPr>
              <a:t>AIDA Framework</a:t>
            </a:r>
            <a:endParaRPr lang="en-US"/>
          </a:p>
        </p:txBody>
      </p:sp>
      <p:sp>
        <p:nvSpPr>
          <p:cNvPr id="4" name="Rectangle: Rounded Corners 3">
            <a:extLst>
              <a:ext uri="{FF2B5EF4-FFF2-40B4-BE49-F238E27FC236}">
                <a16:creationId xmlns:a16="http://schemas.microsoft.com/office/drawing/2014/main" id="{E7954C76-A0AC-03E0-6689-FD797AF05E50}"/>
              </a:ext>
            </a:extLst>
          </p:cNvPr>
          <p:cNvSpPr/>
          <p:nvPr/>
        </p:nvSpPr>
        <p:spPr>
          <a:xfrm>
            <a:off x="1598066" y="4445725"/>
            <a:ext cx="832067" cy="914399"/>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91439" tIns="91439" rIns="91439" bIns="91439" numCol="1" spcCol="38100" rtlCol="0" anchor="ctr">
            <a:noAutofit/>
          </a:bodyPr>
          <a:lstStyle/>
          <a:p>
            <a:pPr algn="ctr" defTabSz="1828800" hangingPunct="0"/>
            <a:r>
              <a:rPr lang="en-US" sz="2000">
                <a:solidFill>
                  <a:srgbClr val="000000"/>
                </a:solidFill>
                <a:sym typeface="IntelOne Text"/>
              </a:rPr>
              <a:t>P4</a:t>
            </a:r>
          </a:p>
          <a:p>
            <a:pPr algn="ctr" defTabSz="1828800" hangingPunct="0"/>
            <a:r>
              <a:rPr lang="en-US" sz="1400">
                <a:solidFill>
                  <a:srgbClr val="000000"/>
                </a:solidFill>
                <a:sym typeface="IntelOne Text"/>
              </a:rPr>
              <a:t>(BE-da)</a:t>
            </a:r>
          </a:p>
        </p:txBody>
      </p:sp>
      <p:sp>
        <p:nvSpPr>
          <p:cNvPr id="12" name="Rectangle: Rounded Corners 11">
            <a:extLst>
              <a:ext uri="{FF2B5EF4-FFF2-40B4-BE49-F238E27FC236}">
                <a16:creationId xmlns:a16="http://schemas.microsoft.com/office/drawing/2014/main" id="{3EBBF154-FE9C-B864-F6B4-BC3FDF4C17BC}"/>
              </a:ext>
            </a:extLst>
          </p:cNvPr>
          <p:cNvSpPr/>
          <p:nvPr/>
        </p:nvSpPr>
        <p:spPr>
          <a:xfrm>
            <a:off x="352222" y="3055120"/>
            <a:ext cx="4522491" cy="1088019"/>
          </a:xfrm>
          <a:prstGeom prst="roundRect">
            <a:avLst/>
          </a:prstGeom>
          <a:solidFill>
            <a:schemeClr val="accent4">
              <a:lumMod val="60000"/>
              <a:lumOff val="40000"/>
            </a:schemeClr>
          </a:solidFill>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91439" tIns="91439" rIns="91439" bIns="91439" numCol="1" spcCol="38100" rtlCol="0" anchor="b" anchorCtr="0">
            <a:noAutofit/>
          </a:bodyPr>
          <a:lstStyle/>
          <a:p>
            <a:pPr algn="ctr" defTabSz="1828800" hangingPunct="0"/>
            <a:r>
              <a:rPr lang="en-US" sz="2000">
                <a:solidFill>
                  <a:srgbClr val="000000"/>
                </a:solidFill>
              </a:rPr>
              <a:t>(</a:t>
            </a:r>
            <a:r>
              <a:rPr lang="en-US" sz="2000" err="1">
                <a:solidFill>
                  <a:srgbClr val="000000"/>
                </a:solidFill>
              </a:rPr>
              <a:t>mysql</a:t>
            </a:r>
            <a:r>
              <a:rPr lang="en-US" sz="2000">
                <a:solidFill>
                  <a:srgbClr val="000000"/>
                </a:solidFill>
              </a:rPr>
              <a:t>/</a:t>
            </a:r>
            <a:r>
              <a:rPr lang="en-US" sz="2000" err="1">
                <a:solidFill>
                  <a:srgbClr val="000000"/>
                </a:solidFill>
              </a:rPr>
              <a:t>ici</a:t>
            </a:r>
            <a:r>
              <a:rPr lang="en-US" sz="2000">
                <a:solidFill>
                  <a:srgbClr val="000000"/>
                </a:solidFill>
              </a:rPr>
              <a:t>) + Metric (R2G + IPDE)</a:t>
            </a:r>
          </a:p>
          <a:p>
            <a:pPr algn="ctr" defTabSz="1828800" hangingPunct="0"/>
            <a:r>
              <a:rPr lang="en-US" sz="2000">
                <a:solidFill>
                  <a:srgbClr val="000000"/>
                </a:solidFill>
              </a:rPr>
              <a:t>Central Database</a:t>
            </a:r>
            <a:endParaRPr lang="en-US" sz="2000">
              <a:solidFill>
                <a:srgbClr val="000000"/>
              </a:solidFill>
              <a:sym typeface="IntelOne Text"/>
            </a:endParaRPr>
          </a:p>
        </p:txBody>
      </p:sp>
      <p:sp>
        <p:nvSpPr>
          <p:cNvPr id="13" name="Rectangle: Rounded Corners 12">
            <a:extLst>
              <a:ext uri="{FF2B5EF4-FFF2-40B4-BE49-F238E27FC236}">
                <a16:creationId xmlns:a16="http://schemas.microsoft.com/office/drawing/2014/main" id="{DE7B989C-A7DE-3B71-8682-DCC707041E01}"/>
              </a:ext>
            </a:extLst>
          </p:cNvPr>
          <p:cNvSpPr/>
          <p:nvPr/>
        </p:nvSpPr>
        <p:spPr>
          <a:xfrm>
            <a:off x="5762195" y="2800831"/>
            <a:ext cx="6038407" cy="1088020"/>
          </a:xfrm>
          <a:prstGeom prst="roundRect">
            <a:avLst/>
          </a:prstGeom>
          <a:solidFill>
            <a:schemeClr val="accent6">
              <a:lumMod val="40000"/>
              <a:lumOff val="60000"/>
            </a:schemeClr>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91439" tIns="91439" rIns="91439" bIns="91439" numCol="1" spcCol="38100" rtlCol="0" anchor="b" anchorCtr="1">
            <a:noAutofit/>
          </a:bodyPr>
          <a:lstStyle/>
          <a:p>
            <a:pPr algn="ctr" defTabSz="1828800" hangingPunct="0"/>
            <a:endParaRPr lang="en-US" sz="2000">
              <a:solidFill>
                <a:srgbClr val="000000"/>
              </a:solidFill>
              <a:sym typeface="IntelOne Text"/>
            </a:endParaRPr>
          </a:p>
        </p:txBody>
      </p:sp>
      <p:sp>
        <p:nvSpPr>
          <p:cNvPr id="15" name="Rectangle: Rounded Corners 14">
            <a:extLst>
              <a:ext uri="{FF2B5EF4-FFF2-40B4-BE49-F238E27FC236}">
                <a16:creationId xmlns:a16="http://schemas.microsoft.com/office/drawing/2014/main" id="{461AB62B-A0DF-46C7-8332-C00E83DAF3C3}"/>
              </a:ext>
            </a:extLst>
          </p:cNvPr>
          <p:cNvSpPr/>
          <p:nvPr/>
        </p:nvSpPr>
        <p:spPr>
          <a:xfrm>
            <a:off x="7385481" y="2957696"/>
            <a:ext cx="1396065" cy="777474"/>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91439" tIns="91439" rIns="91439" bIns="91439" numCol="1" spcCol="38100" rtlCol="0" anchor="ctr">
            <a:noAutofit/>
          </a:bodyPr>
          <a:lstStyle/>
          <a:p>
            <a:pPr algn="ctr" defTabSz="1828800" hangingPunct="0"/>
            <a:r>
              <a:rPr lang="en-US" sz="2000">
                <a:solidFill>
                  <a:srgbClr val="000000"/>
                </a:solidFill>
              </a:rPr>
              <a:t>GK Nightly </a:t>
            </a:r>
            <a:endParaRPr lang="en-US" sz="2000">
              <a:solidFill>
                <a:srgbClr val="000000"/>
              </a:solidFill>
              <a:sym typeface="IntelOne Text"/>
            </a:endParaRPr>
          </a:p>
        </p:txBody>
      </p:sp>
      <p:sp>
        <p:nvSpPr>
          <p:cNvPr id="17" name="Rectangle: Rounded Corners 16">
            <a:extLst>
              <a:ext uri="{FF2B5EF4-FFF2-40B4-BE49-F238E27FC236}">
                <a16:creationId xmlns:a16="http://schemas.microsoft.com/office/drawing/2014/main" id="{49769170-C5F9-8D4A-F520-07CDD6B71151}"/>
              </a:ext>
            </a:extLst>
          </p:cNvPr>
          <p:cNvSpPr/>
          <p:nvPr/>
        </p:nvSpPr>
        <p:spPr>
          <a:xfrm>
            <a:off x="350318" y="1955946"/>
            <a:ext cx="2150506" cy="1088019"/>
          </a:xfrm>
          <a:prstGeom prst="roundRect">
            <a:avLst/>
          </a:prstGeom>
          <a:solidFill>
            <a:srgbClr val="FFC000"/>
          </a:solidFill>
          <a:ln>
            <a:solidFill>
              <a:schemeClr val="accent1">
                <a:lumMod val="50000"/>
                <a:lumOff val="50000"/>
              </a:schemeClr>
            </a:solidFill>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91439" tIns="91439" rIns="91439" bIns="91439" numCol="1" spcCol="38100" rtlCol="0" anchor="ctr" anchorCtr="0">
            <a:noAutofit/>
          </a:bodyPr>
          <a:lstStyle/>
          <a:p>
            <a:pPr algn="ctr" defTabSz="1828800" hangingPunct="0"/>
            <a:r>
              <a:rPr lang="en-US" sz="2000" err="1">
                <a:solidFill>
                  <a:srgbClr val="000000"/>
                </a:solidFill>
              </a:rPr>
              <a:t>a</a:t>
            </a:r>
            <a:r>
              <a:rPr lang="en-US" sz="2000" err="1">
                <a:solidFill>
                  <a:srgbClr val="000000"/>
                </a:solidFill>
                <a:sym typeface="IntelOne Text"/>
              </a:rPr>
              <a:t>dm</a:t>
            </a:r>
            <a:r>
              <a:rPr lang="en-US" sz="2000">
                <a:solidFill>
                  <a:srgbClr val="000000"/>
                </a:solidFill>
                <a:sym typeface="IntelOne Text"/>
              </a:rPr>
              <a:t> command Interface</a:t>
            </a:r>
          </a:p>
        </p:txBody>
      </p:sp>
      <p:sp>
        <p:nvSpPr>
          <p:cNvPr id="18" name="Rectangle: Rounded Corners 17">
            <a:extLst>
              <a:ext uri="{FF2B5EF4-FFF2-40B4-BE49-F238E27FC236}">
                <a16:creationId xmlns:a16="http://schemas.microsoft.com/office/drawing/2014/main" id="{0D7A254B-2006-FF80-9ED0-0D1B1D408ECF}"/>
              </a:ext>
            </a:extLst>
          </p:cNvPr>
          <p:cNvSpPr/>
          <p:nvPr/>
        </p:nvSpPr>
        <p:spPr>
          <a:xfrm>
            <a:off x="2517969" y="1967101"/>
            <a:ext cx="2373888" cy="1088019"/>
          </a:xfrm>
          <a:prstGeom prst="roundRect">
            <a:avLst/>
          </a:prstGeom>
          <a:solidFill>
            <a:srgbClr val="FFC000"/>
          </a:solidFill>
          <a:ln>
            <a:solidFill>
              <a:schemeClr val="accent1">
                <a:lumMod val="50000"/>
                <a:lumOff val="50000"/>
              </a:schemeClr>
            </a:solidFill>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91439" tIns="91439" rIns="91439" bIns="91439" numCol="1" spcCol="38100" rtlCol="0" anchor="ctr" anchorCtr="0">
            <a:noAutofit/>
          </a:bodyPr>
          <a:lstStyle/>
          <a:p>
            <a:pPr algn="ctr" defTabSz="1828800" hangingPunct="0"/>
            <a:r>
              <a:rPr lang="en-US" sz="2400">
                <a:solidFill>
                  <a:srgbClr val="000000"/>
                </a:solidFill>
              </a:rPr>
              <a:t>Dashboard</a:t>
            </a:r>
            <a:endParaRPr lang="en-US" sz="2400">
              <a:solidFill>
                <a:srgbClr val="000000"/>
              </a:solidFill>
              <a:sym typeface="IntelOne Text"/>
            </a:endParaRPr>
          </a:p>
        </p:txBody>
      </p:sp>
      <p:sp>
        <p:nvSpPr>
          <p:cNvPr id="20" name="Rectangle: Rounded Corners 19">
            <a:extLst>
              <a:ext uri="{FF2B5EF4-FFF2-40B4-BE49-F238E27FC236}">
                <a16:creationId xmlns:a16="http://schemas.microsoft.com/office/drawing/2014/main" id="{039281B9-F02B-737A-82F4-A92CC86E16F4}"/>
              </a:ext>
            </a:extLst>
          </p:cNvPr>
          <p:cNvSpPr/>
          <p:nvPr/>
        </p:nvSpPr>
        <p:spPr>
          <a:xfrm>
            <a:off x="2658897" y="4445724"/>
            <a:ext cx="832067" cy="914399"/>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91439" tIns="91439" rIns="91439" bIns="91439" numCol="1" spcCol="38100" rtlCol="0" anchor="ctr">
            <a:noAutofit/>
          </a:bodyPr>
          <a:lstStyle/>
          <a:p>
            <a:pPr algn="ctr" defTabSz="1828800" hangingPunct="0"/>
            <a:r>
              <a:rPr lang="en-US" sz="2000">
                <a:solidFill>
                  <a:srgbClr val="000000"/>
                </a:solidFill>
                <a:sym typeface="IntelOne Text"/>
              </a:rPr>
              <a:t>Local Git</a:t>
            </a:r>
            <a:br>
              <a:rPr lang="en-US" sz="1200">
                <a:solidFill>
                  <a:srgbClr val="000000"/>
                </a:solidFill>
                <a:sym typeface="IntelOne Text"/>
              </a:rPr>
            </a:br>
            <a:r>
              <a:rPr lang="en-US" sz="1200">
                <a:solidFill>
                  <a:srgbClr val="000000"/>
                </a:solidFill>
                <a:sym typeface="IntelOne Text"/>
              </a:rPr>
              <a:t>(FE- DE)</a:t>
            </a:r>
          </a:p>
        </p:txBody>
      </p:sp>
      <p:sp>
        <p:nvSpPr>
          <p:cNvPr id="21" name="Rectangle: Rounded Corners 20">
            <a:extLst>
              <a:ext uri="{FF2B5EF4-FFF2-40B4-BE49-F238E27FC236}">
                <a16:creationId xmlns:a16="http://schemas.microsoft.com/office/drawing/2014/main" id="{09289DDC-63BF-F08A-52DE-685D9176357F}"/>
              </a:ext>
            </a:extLst>
          </p:cNvPr>
          <p:cNvSpPr/>
          <p:nvPr/>
        </p:nvSpPr>
        <p:spPr>
          <a:xfrm>
            <a:off x="3631959" y="4439775"/>
            <a:ext cx="1136340" cy="914399"/>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91439" tIns="91439" rIns="91439" bIns="91439" numCol="1" spcCol="38100" rtlCol="0" anchor="ctr">
            <a:noAutofit/>
          </a:bodyPr>
          <a:lstStyle/>
          <a:p>
            <a:pPr algn="ctr" defTabSz="1828800" hangingPunct="0"/>
            <a:r>
              <a:rPr lang="en-US" sz="2000" err="1">
                <a:solidFill>
                  <a:srgbClr val="000000"/>
                </a:solidFill>
                <a:sym typeface="IntelOne Text"/>
              </a:rPr>
              <a:t>Proj</a:t>
            </a:r>
            <a:r>
              <a:rPr lang="en-US" sz="2000">
                <a:solidFill>
                  <a:srgbClr val="000000"/>
                </a:solidFill>
                <a:sym typeface="IntelOne Text"/>
              </a:rPr>
              <a:t> Archive</a:t>
            </a:r>
            <a:br>
              <a:rPr lang="en-US" sz="1400">
                <a:solidFill>
                  <a:srgbClr val="000000"/>
                </a:solidFill>
                <a:sym typeface="IntelOne Text"/>
              </a:rPr>
            </a:br>
            <a:r>
              <a:rPr lang="en-US" sz="1200">
                <a:solidFill>
                  <a:srgbClr val="000000"/>
                </a:solidFill>
                <a:sym typeface="IntelOne Text"/>
              </a:rPr>
              <a:t>(BE-DE)</a:t>
            </a:r>
            <a:endParaRPr lang="en-US" sz="1400">
              <a:solidFill>
                <a:srgbClr val="000000"/>
              </a:solidFill>
              <a:sym typeface="IntelOne Text"/>
            </a:endParaRPr>
          </a:p>
        </p:txBody>
      </p:sp>
      <p:sp>
        <p:nvSpPr>
          <p:cNvPr id="22" name="Rectangle: Rounded Corners 21">
            <a:extLst>
              <a:ext uri="{FF2B5EF4-FFF2-40B4-BE49-F238E27FC236}">
                <a16:creationId xmlns:a16="http://schemas.microsoft.com/office/drawing/2014/main" id="{5A960251-1DFA-6093-0948-7C6BF2A8F33D}"/>
              </a:ext>
            </a:extLst>
          </p:cNvPr>
          <p:cNvSpPr/>
          <p:nvPr/>
        </p:nvSpPr>
        <p:spPr>
          <a:xfrm>
            <a:off x="493860" y="4439775"/>
            <a:ext cx="832067" cy="914399"/>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91439" tIns="91439" rIns="91439" bIns="91439" numCol="1" spcCol="38100" rtlCol="0" anchor="ctr">
            <a:noAutofit/>
          </a:bodyPr>
          <a:lstStyle/>
          <a:p>
            <a:pPr algn="ctr" defTabSz="1828800" hangingPunct="0"/>
            <a:r>
              <a:rPr lang="en-US" sz="2000">
                <a:solidFill>
                  <a:srgbClr val="000000"/>
                </a:solidFill>
                <a:sym typeface="IntelOne Text"/>
              </a:rPr>
              <a:t>Git Hub</a:t>
            </a:r>
          </a:p>
          <a:p>
            <a:pPr algn="ctr" defTabSz="1828800" hangingPunct="0"/>
            <a:r>
              <a:rPr lang="en-US" sz="1400">
                <a:solidFill>
                  <a:srgbClr val="000000"/>
                </a:solidFill>
                <a:sym typeface="IntelOne Text"/>
              </a:rPr>
              <a:t>(FE-da)</a:t>
            </a:r>
          </a:p>
        </p:txBody>
      </p:sp>
      <p:sp>
        <p:nvSpPr>
          <p:cNvPr id="23" name="Rectangle: Rounded Corners 22">
            <a:extLst>
              <a:ext uri="{FF2B5EF4-FFF2-40B4-BE49-F238E27FC236}">
                <a16:creationId xmlns:a16="http://schemas.microsoft.com/office/drawing/2014/main" id="{2BE290D9-620C-72DA-0094-317C252DEC1E}"/>
              </a:ext>
            </a:extLst>
          </p:cNvPr>
          <p:cNvSpPr/>
          <p:nvPr/>
        </p:nvSpPr>
        <p:spPr>
          <a:xfrm>
            <a:off x="5749390" y="5428482"/>
            <a:ext cx="6178869" cy="1344124"/>
          </a:xfrm>
          <a:prstGeom prst="roundRect">
            <a:avLst/>
          </a:prstGeom>
          <a:solidFill>
            <a:schemeClr val="accent6">
              <a:lumMod val="40000"/>
              <a:lumOff val="60000"/>
            </a:schemeClr>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91439" tIns="91439" rIns="91439" bIns="91439" numCol="1" spcCol="38100" rtlCol="0" anchor="b" anchorCtr="1">
            <a:noAutofit/>
          </a:bodyPr>
          <a:lstStyle/>
          <a:p>
            <a:pPr defTabSz="1828800" hangingPunct="0"/>
            <a:endParaRPr lang="en-US" sz="2000">
              <a:solidFill>
                <a:srgbClr val="000000"/>
              </a:solidFill>
              <a:sym typeface="IntelOne Text"/>
            </a:endParaRPr>
          </a:p>
        </p:txBody>
      </p:sp>
      <p:sp>
        <p:nvSpPr>
          <p:cNvPr id="25" name="Rectangle: Rounded Corners 24">
            <a:extLst>
              <a:ext uri="{FF2B5EF4-FFF2-40B4-BE49-F238E27FC236}">
                <a16:creationId xmlns:a16="http://schemas.microsoft.com/office/drawing/2014/main" id="{F1FAA92C-0A4B-471F-6C5C-7032C282253E}"/>
              </a:ext>
            </a:extLst>
          </p:cNvPr>
          <p:cNvSpPr/>
          <p:nvPr/>
        </p:nvSpPr>
        <p:spPr>
          <a:xfrm>
            <a:off x="10358360" y="5586807"/>
            <a:ext cx="1275032" cy="914399"/>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91439" tIns="91439" rIns="91439" bIns="91439" numCol="1" spcCol="38100" rtlCol="0" anchor="ctr">
            <a:noAutofit/>
          </a:bodyPr>
          <a:lstStyle/>
          <a:p>
            <a:pPr algn="ctr" defTabSz="1828800" hangingPunct="0"/>
            <a:r>
              <a:rPr lang="en-US">
                <a:solidFill>
                  <a:srgbClr val="000000"/>
                </a:solidFill>
                <a:sym typeface="IntelOne Text"/>
              </a:rPr>
              <a:t>Flow Tracer</a:t>
            </a:r>
          </a:p>
          <a:p>
            <a:pPr algn="ctr" defTabSz="1828800" hangingPunct="0"/>
            <a:r>
              <a:rPr lang="en-US">
                <a:solidFill>
                  <a:srgbClr val="000000"/>
                </a:solidFill>
              </a:rPr>
              <a:t>(BE-ASIC)</a:t>
            </a:r>
            <a:endParaRPr lang="en-US">
              <a:solidFill>
                <a:srgbClr val="000000"/>
              </a:solidFill>
              <a:sym typeface="IntelOne Text"/>
            </a:endParaRPr>
          </a:p>
        </p:txBody>
      </p:sp>
      <p:sp>
        <p:nvSpPr>
          <p:cNvPr id="35" name="Rectangle: Rounded Corners 34">
            <a:extLst>
              <a:ext uri="{FF2B5EF4-FFF2-40B4-BE49-F238E27FC236}">
                <a16:creationId xmlns:a16="http://schemas.microsoft.com/office/drawing/2014/main" id="{A6E10DE6-0C36-40A3-B0B3-3482027DF695}"/>
              </a:ext>
            </a:extLst>
          </p:cNvPr>
          <p:cNvSpPr/>
          <p:nvPr/>
        </p:nvSpPr>
        <p:spPr>
          <a:xfrm>
            <a:off x="5729491" y="4057170"/>
            <a:ext cx="6178869" cy="1199823"/>
          </a:xfrm>
          <a:prstGeom prst="roundRect">
            <a:avLst/>
          </a:prstGeom>
          <a:solidFill>
            <a:schemeClr val="accent6">
              <a:lumMod val="40000"/>
              <a:lumOff val="60000"/>
            </a:schemeClr>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eaVert" wrap="square" lIns="91439" tIns="91439" rIns="91439" bIns="91439" numCol="1" spcCol="38100" rtlCol="0" anchor="t" anchorCtr="0">
            <a:noAutofit/>
          </a:bodyPr>
          <a:lstStyle/>
          <a:p>
            <a:pPr algn="r" defTabSz="1828800" hangingPunct="0"/>
            <a:endParaRPr lang="en-US" sz="2000">
              <a:solidFill>
                <a:srgbClr val="000000"/>
              </a:solidFill>
              <a:sym typeface="IntelOne Text"/>
            </a:endParaRPr>
          </a:p>
        </p:txBody>
      </p:sp>
      <p:sp>
        <p:nvSpPr>
          <p:cNvPr id="36" name="Rectangle: Rounded Corners 35">
            <a:extLst>
              <a:ext uri="{FF2B5EF4-FFF2-40B4-BE49-F238E27FC236}">
                <a16:creationId xmlns:a16="http://schemas.microsoft.com/office/drawing/2014/main" id="{392BECCC-0C2D-1FB3-F6CE-59039A6A7CCC}"/>
              </a:ext>
            </a:extLst>
          </p:cNvPr>
          <p:cNvSpPr/>
          <p:nvPr/>
        </p:nvSpPr>
        <p:spPr>
          <a:xfrm>
            <a:off x="8914992" y="4304358"/>
            <a:ext cx="1255292" cy="739326"/>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91439" tIns="91439" rIns="91439" bIns="91439" numCol="1" spcCol="38100" rtlCol="0" anchor="ctr">
            <a:noAutofit/>
          </a:bodyPr>
          <a:lstStyle/>
          <a:p>
            <a:pPr algn="ctr" defTabSz="1828800" hangingPunct="0"/>
            <a:r>
              <a:rPr lang="en-US" sz="2000">
                <a:solidFill>
                  <a:srgbClr val="000000"/>
                </a:solidFill>
                <a:sym typeface="IntelOne Text"/>
              </a:rPr>
              <a:t>CFA</a:t>
            </a:r>
          </a:p>
          <a:p>
            <a:pPr algn="ctr" defTabSz="1828800" hangingPunct="0"/>
            <a:r>
              <a:rPr lang="en-US" sz="2000">
                <a:solidFill>
                  <a:srgbClr val="000000"/>
                </a:solidFill>
              </a:rPr>
              <a:t>(BE-IPDE)</a:t>
            </a:r>
            <a:endParaRPr lang="en-US" sz="2000">
              <a:solidFill>
                <a:srgbClr val="000000"/>
              </a:solidFill>
              <a:sym typeface="IntelOne Text"/>
            </a:endParaRPr>
          </a:p>
        </p:txBody>
      </p:sp>
      <p:sp>
        <p:nvSpPr>
          <p:cNvPr id="51" name="Rectangle: Rounded Corners 50">
            <a:extLst>
              <a:ext uri="{FF2B5EF4-FFF2-40B4-BE49-F238E27FC236}">
                <a16:creationId xmlns:a16="http://schemas.microsoft.com/office/drawing/2014/main" id="{44F40E08-9CC6-F932-2637-56F2255F8052}"/>
              </a:ext>
            </a:extLst>
          </p:cNvPr>
          <p:cNvSpPr/>
          <p:nvPr/>
        </p:nvSpPr>
        <p:spPr>
          <a:xfrm>
            <a:off x="7370866" y="1558482"/>
            <a:ext cx="1425295" cy="789782"/>
          </a:xfrm>
          <a:prstGeom prst="roundRect">
            <a:avLst/>
          </a:prstGeom>
          <a:ln>
            <a:solidFill>
              <a:schemeClr val="accent1">
                <a:lumMod val="50000"/>
                <a:lumOff val="50000"/>
              </a:schemeClr>
            </a:solidFill>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91439" tIns="91439" rIns="91439" bIns="91439" numCol="1" spcCol="38100" rtlCol="0" anchor="ctr" anchorCtr="0">
            <a:noAutofit/>
          </a:bodyPr>
          <a:lstStyle/>
          <a:p>
            <a:pPr algn="ctr" defTabSz="1828800" hangingPunct="0"/>
            <a:r>
              <a:rPr lang="en-US" sz="2000" err="1">
                <a:solidFill>
                  <a:srgbClr val="000000"/>
                </a:solidFill>
                <a:sym typeface="IntelOne Text"/>
              </a:rPr>
              <a:t>ai.dash</a:t>
            </a:r>
            <a:r>
              <a:rPr lang="en-US" sz="2000">
                <a:solidFill>
                  <a:srgbClr val="000000"/>
                </a:solidFill>
                <a:sym typeface="IntelOne Text"/>
              </a:rPr>
              <a:t> + </a:t>
            </a:r>
            <a:r>
              <a:rPr lang="en-US" sz="2000" err="1">
                <a:solidFill>
                  <a:srgbClr val="000000"/>
                </a:solidFill>
                <a:sym typeface="IntelOne Text"/>
              </a:rPr>
              <a:t>ai.drop_box</a:t>
            </a:r>
            <a:endParaRPr lang="en-US" sz="2000">
              <a:solidFill>
                <a:srgbClr val="000000"/>
              </a:solidFill>
              <a:sym typeface="IntelOne Text"/>
            </a:endParaRPr>
          </a:p>
        </p:txBody>
      </p:sp>
      <p:cxnSp>
        <p:nvCxnSpPr>
          <p:cNvPr id="42" name="Straight Arrow Connector 41">
            <a:extLst>
              <a:ext uri="{FF2B5EF4-FFF2-40B4-BE49-F238E27FC236}">
                <a16:creationId xmlns:a16="http://schemas.microsoft.com/office/drawing/2014/main" id="{829454AE-DFEB-F066-4E27-9672E4600541}"/>
              </a:ext>
            </a:extLst>
          </p:cNvPr>
          <p:cNvCxnSpPr>
            <a:cxnSpLocks/>
            <a:endCxn id="36" idx="2"/>
          </p:cNvCxnSpPr>
          <p:nvPr/>
        </p:nvCxnSpPr>
        <p:spPr>
          <a:xfrm flipV="1">
            <a:off x="9542638" y="5043685"/>
            <a:ext cx="0" cy="553169"/>
          </a:xfrm>
          <a:prstGeom prst="straightConnector1">
            <a:avLst/>
          </a:prstGeom>
          <a:noFill/>
          <a:ln w="254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53" name="TextBox 52">
            <a:extLst>
              <a:ext uri="{FF2B5EF4-FFF2-40B4-BE49-F238E27FC236}">
                <a16:creationId xmlns:a16="http://schemas.microsoft.com/office/drawing/2014/main" id="{E0045776-4C81-C104-A236-34463F5A6CEB}"/>
              </a:ext>
            </a:extLst>
          </p:cNvPr>
          <p:cNvSpPr txBox="1"/>
          <p:nvPr/>
        </p:nvSpPr>
        <p:spPr>
          <a:xfrm>
            <a:off x="5856133" y="5428483"/>
            <a:ext cx="1352122" cy="24794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noAutofit/>
          </a:bodyPr>
          <a:lstStyle/>
          <a:p>
            <a:pPr defTabSz="1828800" hangingPunct="0"/>
            <a:r>
              <a:rPr lang="en-US">
                <a:solidFill>
                  <a:schemeClr val="accent1">
                    <a:lumMod val="50000"/>
                    <a:lumOff val="50000"/>
                  </a:schemeClr>
                </a:solidFill>
                <a:sym typeface="IntelOne Text"/>
              </a:rPr>
              <a:t>Flow Engine</a:t>
            </a:r>
          </a:p>
        </p:txBody>
      </p:sp>
      <p:sp>
        <p:nvSpPr>
          <p:cNvPr id="55" name="TextBox 54">
            <a:extLst>
              <a:ext uri="{FF2B5EF4-FFF2-40B4-BE49-F238E27FC236}">
                <a16:creationId xmlns:a16="http://schemas.microsoft.com/office/drawing/2014/main" id="{9FD6F90A-E604-2EAB-7911-4AB98FF6B041}"/>
              </a:ext>
            </a:extLst>
          </p:cNvPr>
          <p:cNvSpPr txBox="1"/>
          <p:nvPr/>
        </p:nvSpPr>
        <p:spPr>
          <a:xfrm>
            <a:off x="5800194" y="4070459"/>
            <a:ext cx="1727593" cy="24794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noAutofit/>
          </a:bodyPr>
          <a:lstStyle/>
          <a:p>
            <a:pPr defTabSz="1828800" hangingPunct="0"/>
            <a:r>
              <a:rPr lang="en-US">
                <a:solidFill>
                  <a:schemeClr val="accent1">
                    <a:lumMod val="50000"/>
                    <a:lumOff val="50000"/>
                  </a:schemeClr>
                </a:solidFill>
                <a:sym typeface="IntelOne Text"/>
              </a:rPr>
              <a:t>Package Run</a:t>
            </a:r>
          </a:p>
        </p:txBody>
      </p:sp>
      <p:cxnSp>
        <p:nvCxnSpPr>
          <p:cNvPr id="59" name="Straight Arrow Connector 58">
            <a:extLst>
              <a:ext uri="{FF2B5EF4-FFF2-40B4-BE49-F238E27FC236}">
                <a16:creationId xmlns:a16="http://schemas.microsoft.com/office/drawing/2014/main" id="{0708FE58-BD40-F03D-653B-2FD75E87C3AC}"/>
              </a:ext>
            </a:extLst>
          </p:cNvPr>
          <p:cNvCxnSpPr>
            <a:cxnSpLocks/>
            <a:stCxn id="57" idx="0"/>
            <a:endCxn id="58" idx="2"/>
          </p:cNvCxnSpPr>
          <p:nvPr/>
        </p:nvCxnSpPr>
        <p:spPr>
          <a:xfrm flipV="1">
            <a:off x="8083513" y="5038664"/>
            <a:ext cx="1" cy="548142"/>
          </a:xfrm>
          <a:prstGeom prst="straightConnector1">
            <a:avLst/>
          </a:prstGeom>
          <a:noFill/>
          <a:ln w="254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67" name="Straight Arrow Connector 66">
            <a:extLst>
              <a:ext uri="{FF2B5EF4-FFF2-40B4-BE49-F238E27FC236}">
                <a16:creationId xmlns:a16="http://schemas.microsoft.com/office/drawing/2014/main" id="{CFA1D672-0932-6BE6-987B-3CDED2D5E46A}"/>
              </a:ext>
            </a:extLst>
          </p:cNvPr>
          <p:cNvCxnSpPr>
            <a:cxnSpLocks/>
            <a:stCxn id="58" idx="0"/>
            <a:endCxn id="15" idx="2"/>
          </p:cNvCxnSpPr>
          <p:nvPr/>
        </p:nvCxnSpPr>
        <p:spPr>
          <a:xfrm flipV="1">
            <a:off x="8083513" y="3735171"/>
            <a:ext cx="0" cy="574209"/>
          </a:xfrm>
          <a:prstGeom prst="straightConnector1">
            <a:avLst/>
          </a:prstGeom>
          <a:noFill/>
          <a:ln w="254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68" name="Rectangle: Rounded Corners 67">
            <a:extLst>
              <a:ext uri="{FF2B5EF4-FFF2-40B4-BE49-F238E27FC236}">
                <a16:creationId xmlns:a16="http://schemas.microsoft.com/office/drawing/2014/main" id="{AC768966-DA92-04C8-56BA-D430FDA8B7BB}"/>
              </a:ext>
            </a:extLst>
          </p:cNvPr>
          <p:cNvSpPr/>
          <p:nvPr/>
        </p:nvSpPr>
        <p:spPr>
          <a:xfrm>
            <a:off x="9165121" y="1569944"/>
            <a:ext cx="2386479" cy="759141"/>
          </a:xfrm>
          <a:prstGeom prst="roundRect">
            <a:avLst/>
          </a:prstGeom>
          <a:ln>
            <a:solidFill>
              <a:schemeClr val="accent1">
                <a:lumMod val="50000"/>
                <a:lumOff val="50000"/>
              </a:schemeClr>
            </a:solidFill>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91439" tIns="91439" rIns="91439" bIns="91439" numCol="1" spcCol="38100" rtlCol="0" anchor="ctr" anchorCtr="0">
            <a:noAutofit/>
          </a:bodyPr>
          <a:lstStyle/>
          <a:p>
            <a:pPr algn="ctr" defTabSz="1828800" hangingPunct="0"/>
            <a:r>
              <a:rPr lang="en-US" sz="2000">
                <a:solidFill>
                  <a:srgbClr val="000000"/>
                </a:solidFill>
                <a:sym typeface="IntelOne Text"/>
              </a:rPr>
              <a:t>DMX + </a:t>
            </a:r>
            <a:r>
              <a:rPr lang="en-US" sz="2000" err="1">
                <a:solidFill>
                  <a:srgbClr val="000000"/>
                </a:solidFill>
                <a:sym typeface="IntelOne Text"/>
              </a:rPr>
              <a:t>syncpoint</a:t>
            </a:r>
            <a:endParaRPr lang="en-US" sz="2000">
              <a:solidFill>
                <a:srgbClr val="000000"/>
              </a:solidFill>
              <a:sym typeface="IntelOne Text"/>
            </a:endParaRPr>
          </a:p>
        </p:txBody>
      </p:sp>
      <p:cxnSp>
        <p:nvCxnSpPr>
          <p:cNvPr id="70" name="Straight Arrow Connector 69">
            <a:extLst>
              <a:ext uri="{FF2B5EF4-FFF2-40B4-BE49-F238E27FC236}">
                <a16:creationId xmlns:a16="http://schemas.microsoft.com/office/drawing/2014/main" id="{89C2892C-7992-B96A-3CC1-4F06151FA90C}"/>
              </a:ext>
            </a:extLst>
          </p:cNvPr>
          <p:cNvCxnSpPr>
            <a:cxnSpLocks/>
            <a:stCxn id="15" idx="0"/>
            <a:endCxn id="51" idx="2"/>
          </p:cNvCxnSpPr>
          <p:nvPr/>
        </p:nvCxnSpPr>
        <p:spPr>
          <a:xfrm flipV="1">
            <a:off x="8083513" y="2348264"/>
            <a:ext cx="0" cy="609432"/>
          </a:xfrm>
          <a:prstGeom prst="straightConnector1">
            <a:avLst/>
          </a:prstGeom>
          <a:noFill/>
          <a:ln w="254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71" name="TextBox 70">
            <a:extLst>
              <a:ext uri="{FF2B5EF4-FFF2-40B4-BE49-F238E27FC236}">
                <a16:creationId xmlns:a16="http://schemas.microsoft.com/office/drawing/2014/main" id="{2FDDD04D-44A5-9E7C-3C8D-9E809F77CFD5}"/>
              </a:ext>
            </a:extLst>
          </p:cNvPr>
          <p:cNvSpPr txBox="1"/>
          <p:nvPr/>
        </p:nvSpPr>
        <p:spPr>
          <a:xfrm>
            <a:off x="5800194" y="1680442"/>
            <a:ext cx="1425295" cy="24794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noAutofit/>
          </a:bodyPr>
          <a:lstStyle/>
          <a:p>
            <a:pPr defTabSz="1828800" hangingPunct="0"/>
            <a:r>
              <a:rPr lang="en-US">
                <a:solidFill>
                  <a:schemeClr val="accent1">
                    <a:lumMod val="50000"/>
                    <a:lumOff val="50000"/>
                  </a:schemeClr>
                </a:solidFill>
                <a:sym typeface="IntelOne Text"/>
              </a:rPr>
              <a:t>Official Drop</a:t>
            </a:r>
          </a:p>
        </p:txBody>
      </p:sp>
      <p:cxnSp>
        <p:nvCxnSpPr>
          <p:cNvPr id="72" name="Straight Arrow Connector 71">
            <a:extLst>
              <a:ext uri="{FF2B5EF4-FFF2-40B4-BE49-F238E27FC236}">
                <a16:creationId xmlns:a16="http://schemas.microsoft.com/office/drawing/2014/main" id="{32B0D3F1-4331-150A-EF7E-E29A182E91A9}"/>
              </a:ext>
            </a:extLst>
          </p:cNvPr>
          <p:cNvCxnSpPr>
            <a:cxnSpLocks/>
            <a:stCxn id="36" idx="0"/>
          </p:cNvCxnSpPr>
          <p:nvPr/>
        </p:nvCxnSpPr>
        <p:spPr>
          <a:xfrm flipV="1">
            <a:off x="9542638" y="2329084"/>
            <a:ext cx="0" cy="1975274"/>
          </a:xfrm>
          <a:prstGeom prst="straightConnector1">
            <a:avLst/>
          </a:prstGeom>
          <a:noFill/>
          <a:ln w="254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75" name="Straight Arrow Connector 74">
            <a:extLst>
              <a:ext uri="{FF2B5EF4-FFF2-40B4-BE49-F238E27FC236}">
                <a16:creationId xmlns:a16="http://schemas.microsoft.com/office/drawing/2014/main" id="{18CF9528-5AF0-B730-A98A-DEC715B810E4}"/>
              </a:ext>
            </a:extLst>
          </p:cNvPr>
          <p:cNvCxnSpPr>
            <a:cxnSpLocks/>
            <a:stCxn id="25" idx="0"/>
          </p:cNvCxnSpPr>
          <p:nvPr/>
        </p:nvCxnSpPr>
        <p:spPr>
          <a:xfrm flipV="1">
            <a:off x="10995876" y="2329084"/>
            <a:ext cx="0" cy="3257722"/>
          </a:xfrm>
          <a:prstGeom prst="straightConnector1">
            <a:avLst/>
          </a:prstGeom>
          <a:noFill/>
          <a:ln w="254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88" name="Arrow: Right 87">
            <a:extLst>
              <a:ext uri="{FF2B5EF4-FFF2-40B4-BE49-F238E27FC236}">
                <a16:creationId xmlns:a16="http://schemas.microsoft.com/office/drawing/2014/main" id="{C77843F8-D539-65F1-84BB-0F1C30805EEB}"/>
              </a:ext>
            </a:extLst>
          </p:cNvPr>
          <p:cNvSpPr/>
          <p:nvPr/>
        </p:nvSpPr>
        <p:spPr>
          <a:xfrm flipH="1">
            <a:off x="4854946" y="3338458"/>
            <a:ext cx="2530534" cy="275911"/>
          </a:xfrm>
          <a:prstGeom prst="rightArrow">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91439" tIns="91439" rIns="91439" bIns="91439" numCol="1" spcCol="38100" rtlCol="0" anchor="ctr">
            <a:noAutofit/>
          </a:bodyPr>
          <a:lstStyle/>
          <a:p>
            <a:pPr defTabSz="1828800" hangingPunct="0"/>
            <a:endParaRPr lang="en-US" sz="3600">
              <a:solidFill>
                <a:srgbClr val="000000"/>
              </a:solidFill>
              <a:sym typeface="IntelOne Text"/>
            </a:endParaRPr>
          </a:p>
        </p:txBody>
      </p:sp>
      <p:sp>
        <p:nvSpPr>
          <p:cNvPr id="91" name="Rectangle 90">
            <a:extLst>
              <a:ext uri="{FF2B5EF4-FFF2-40B4-BE49-F238E27FC236}">
                <a16:creationId xmlns:a16="http://schemas.microsoft.com/office/drawing/2014/main" id="{347A0FB5-600C-6978-C9C4-F93910A16DB7}"/>
              </a:ext>
            </a:extLst>
          </p:cNvPr>
          <p:cNvSpPr/>
          <p:nvPr/>
        </p:nvSpPr>
        <p:spPr>
          <a:xfrm>
            <a:off x="5322189" y="4603828"/>
            <a:ext cx="3592804" cy="141546"/>
          </a:xfrm>
          <a:prstGeom prst="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91439" tIns="91439" rIns="91439" bIns="91439" numCol="1" spcCol="38100" rtlCol="0" anchor="ctr">
            <a:noAutofit/>
          </a:bodyPr>
          <a:lstStyle/>
          <a:p>
            <a:pPr defTabSz="1828800" hangingPunct="0"/>
            <a:endParaRPr lang="en-US" sz="3600">
              <a:solidFill>
                <a:srgbClr val="000000"/>
              </a:solidFill>
              <a:sym typeface="IntelOne Text"/>
            </a:endParaRPr>
          </a:p>
        </p:txBody>
      </p:sp>
      <p:sp>
        <p:nvSpPr>
          <p:cNvPr id="58" name="Rectangle: Rounded Corners 57">
            <a:extLst>
              <a:ext uri="{FF2B5EF4-FFF2-40B4-BE49-F238E27FC236}">
                <a16:creationId xmlns:a16="http://schemas.microsoft.com/office/drawing/2014/main" id="{0D9D69AA-0DF9-2717-2665-A9A7FC727424}"/>
              </a:ext>
            </a:extLst>
          </p:cNvPr>
          <p:cNvSpPr/>
          <p:nvPr/>
        </p:nvSpPr>
        <p:spPr>
          <a:xfrm>
            <a:off x="7481194" y="4309380"/>
            <a:ext cx="1204639" cy="729285"/>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91439" tIns="91439" rIns="91439" bIns="91439" numCol="1" spcCol="38100" rtlCol="0" anchor="ctr">
            <a:noAutofit/>
          </a:bodyPr>
          <a:lstStyle/>
          <a:p>
            <a:pPr algn="ctr" defTabSz="1828800" hangingPunct="0"/>
            <a:r>
              <a:rPr lang="en-US" sz="2000" err="1">
                <a:solidFill>
                  <a:srgbClr val="000000"/>
                </a:solidFill>
                <a:sym typeface="IntelOne Text"/>
              </a:rPr>
              <a:t>Turnin</a:t>
            </a:r>
            <a:endParaRPr lang="en-US" sz="2000">
              <a:solidFill>
                <a:srgbClr val="000000"/>
              </a:solidFill>
              <a:sym typeface="IntelOne Text"/>
            </a:endParaRPr>
          </a:p>
          <a:p>
            <a:pPr algn="ctr" defTabSz="1828800" hangingPunct="0"/>
            <a:r>
              <a:rPr lang="en-US" sz="2000">
                <a:solidFill>
                  <a:srgbClr val="000000"/>
                </a:solidFill>
              </a:rPr>
              <a:t>(FE)</a:t>
            </a:r>
            <a:endParaRPr lang="en-US" sz="2000">
              <a:solidFill>
                <a:srgbClr val="000000"/>
              </a:solidFill>
              <a:sym typeface="IntelOne Text"/>
            </a:endParaRPr>
          </a:p>
        </p:txBody>
      </p:sp>
      <p:sp>
        <p:nvSpPr>
          <p:cNvPr id="90" name="Arrow: Down 89">
            <a:extLst>
              <a:ext uri="{FF2B5EF4-FFF2-40B4-BE49-F238E27FC236}">
                <a16:creationId xmlns:a16="http://schemas.microsoft.com/office/drawing/2014/main" id="{65D00E2C-377F-BE08-496A-6E9632870568}"/>
              </a:ext>
            </a:extLst>
          </p:cNvPr>
          <p:cNvSpPr/>
          <p:nvPr/>
        </p:nvSpPr>
        <p:spPr>
          <a:xfrm rot="10800000">
            <a:off x="5242901" y="3545548"/>
            <a:ext cx="319630" cy="2540226"/>
          </a:xfrm>
          <a:prstGeom prst="downArrow">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91439" tIns="91439" rIns="91439" bIns="91439" numCol="1" spcCol="38100" rtlCol="0" anchor="ctr">
            <a:noAutofit/>
          </a:bodyPr>
          <a:lstStyle/>
          <a:p>
            <a:pPr defTabSz="1828800" hangingPunct="0"/>
            <a:endParaRPr lang="en-US" sz="3600">
              <a:solidFill>
                <a:srgbClr val="000000"/>
              </a:solidFill>
              <a:sym typeface="IntelOne Text"/>
            </a:endParaRPr>
          </a:p>
        </p:txBody>
      </p:sp>
      <p:sp>
        <p:nvSpPr>
          <p:cNvPr id="94" name="Rectangle: Rounded Corners 93">
            <a:extLst>
              <a:ext uri="{FF2B5EF4-FFF2-40B4-BE49-F238E27FC236}">
                <a16:creationId xmlns:a16="http://schemas.microsoft.com/office/drawing/2014/main" id="{D42D0CA8-1C63-5BFA-0F2E-686606E4CDC4}"/>
              </a:ext>
            </a:extLst>
          </p:cNvPr>
          <p:cNvSpPr/>
          <p:nvPr/>
        </p:nvSpPr>
        <p:spPr>
          <a:xfrm>
            <a:off x="5678789" y="124249"/>
            <a:ext cx="6084479" cy="942713"/>
          </a:xfrm>
          <a:prstGeom prst="roundRect">
            <a:avLst/>
          </a:prstGeom>
          <a:solidFill>
            <a:schemeClr val="accent6">
              <a:lumMod val="40000"/>
              <a:lumOff val="60000"/>
            </a:schemeClr>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91439" tIns="91439" rIns="91439" bIns="91439" numCol="1" spcCol="38100" rtlCol="0" anchor="b" anchorCtr="1">
            <a:noAutofit/>
          </a:bodyPr>
          <a:lstStyle/>
          <a:p>
            <a:pPr algn="ctr" defTabSz="1828800" hangingPunct="0"/>
            <a:endParaRPr lang="en-US" sz="2000">
              <a:solidFill>
                <a:srgbClr val="000000"/>
              </a:solidFill>
              <a:sym typeface="IntelOne Text"/>
            </a:endParaRPr>
          </a:p>
        </p:txBody>
      </p:sp>
      <p:sp>
        <p:nvSpPr>
          <p:cNvPr id="95" name="TextBox 94">
            <a:extLst>
              <a:ext uri="{FF2B5EF4-FFF2-40B4-BE49-F238E27FC236}">
                <a16:creationId xmlns:a16="http://schemas.microsoft.com/office/drawing/2014/main" id="{03FCEFC0-2F41-E88C-F373-5370F2F4C55D}"/>
              </a:ext>
            </a:extLst>
          </p:cNvPr>
          <p:cNvSpPr txBox="1"/>
          <p:nvPr/>
        </p:nvSpPr>
        <p:spPr>
          <a:xfrm>
            <a:off x="5709297" y="352072"/>
            <a:ext cx="1853858" cy="24794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noAutofit/>
          </a:bodyPr>
          <a:lstStyle/>
          <a:p>
            <a:pPr algn="ctr" defTabSz="1828800" hangingPunct="0"/>
            <a:r>
              <a:rPr lang="en-US">
                <a:solidFill>
                  <a:schemeClr val="accent1">
                    <a:lumMod val="50000"/>
                    <a:lumOff val="50000"/>
                  </a:schemeClr>
                </a:solidFill>
                <a:sym typeface="IntelOne Text"/>
              </a:rPr>
              <a:t>Compliancy Check (0.8, 1.0)</a:t>
            </a:r>
          </a:p>
        </p:txBody>
      </p:sp>
      <p:sp>
        <p:nvSpPr>
          <p:cNvPr id="96" name="Rectangle: Rounded Corners 95">
            <a:extLst>
              <a:ext uri="{FF2B5EF4-FFF2-40B4-BE49-F238E27FC236}">
                <a16:creationId xmlns:a16="http://schemas.microsoft.com/office/drawing/2014/main" id="{E75BAB49-AE56-3EA4-1959-4AA8C0AE4C41}"/>
              </a:ext>
            </a:extLst>
          </p:cNvPr>
          <p:cNvSpPr/>
          <p:nvPr/>
        </p:nvSpPr>
        <p:spPr>
          <a:xfrm>
            <a:off x="7459866" y="332795"/>
            <a:ext cx="4152199" cy="523695"/>
          </a:xfrm>
          <a:prstGeom prst="roundRect">
            <a:avLst/>
          </a:prstGeom>
          <a:ln>
            <a:solidFill>
              <a:schemeClr val="accent1">
                <a:lumMod val="50000"/>
                <a:lumOff val="50000"/>
              </a:schemeClr>
            </a:solidFill>
          </a:ln>
        </p:spPr>
        <p:style>
          <a:lnRef idx="2">
            <a:schemeClr val="accent4"/>
          </a:lnRef>
          <a:fillRef idx="1">
            <a:schemeClr val="lt1"/>
          </a:fillRef>
          <a:effectRef idx="0">
            <a:schemeClr val="accent4"/>
          </a:effectRef>
          <a:fontRef idx="minor">
            <a:schemeClr val="dk1"/>
          </a:fontRef>
        </p:style>
        <p:txBody>
          <a:bodyPr rot="0" spcFirstLastPara="1" vertOverflow="overflow" horzOverflow="overflow" vert="horz" wrap="square" lIns="91439" tIns="91439" rIns="91439" bIns="91439" numCol="1" spcCol="38100" rtlCol="0" anchor="ctr" anchorCtr="0">
            <a:noAutofit/>
          </a:bodyPr>
          <a:lstStyle/>
          <a:p>
            <a:pPr algn="ctr" defTabSz="1828800" hangingPunct="0"/>
            <a:r>
              <a:rPr lang="en-US" sz="1600">
                <a:solidFill>
                  <a:srgbClr val="000000"/>
                </a:solidFill>
                <a:sym typeface="IntelOne Text"/>
              </a:rPr>
              <a:t>Central Run </a:t>
            </a:r>
            <a:br>
              <a:rPr lang="en-US" sz="1600">
                <a:solidFill>
                  <a:srgbClr val="000000"/>
                </a:solidFill>
                <a:sym typeface="IntelOne Text"/>
              </a:rPr>
            </a:br>
            <a:r>
              <a:rPr lang="en-US" sz="1600">
                <a:solidFill>
                  <a:srgbClr val="000000"/>
                </a:solidFill>
                <a:sym typeface="IntelOne Text"/>
              </a:rPr>
              <a:t>(Compliancy of Every Drop) – LEC, SDC …</a:t>
            </a:r>
          </a:p>
        </p:txBody>
      </p:sp>
      <p:cxnSp>
        <p:nvCxnSpPr>
          <p:cNvPr id="97" name="Straight Arrow Connector 96">
            <a:extLst>
              <a:ext uri="{FF2B5EF4-FFF2-40B4-BE49-F238E27FC236}">
                <a16:creationId xmlns:a16="http://schemas.microsoft.com/office/drawing/2014/main" id="{8139E937-1F7E-5D72-AFEF-B59826512866}"/>
              </a:ext>
            </a:extLst>
          </p:cNvPr>
          <p:cNvCxnSpPr>
            <a:cxnSpLocks/>
            <a:stCxn id="51" idx="0"/>
          </p:cNvCxnSpPr>
          <p:nvPr/>
        </p:nvCxnSpPr>
        <p:spPr>
          <a:xfrm flipV="1">
            <a:off x="8083514" y="864532"/>
            <a:ext cx="1081607" cy="693951"/>
          </a:xfrm>
          <a:prstGeom prst="straightConnector1">
            <a:avLst/>
          </a:prstGeom>
          <a:noFill/>
          <a:ln w="254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cxnSp>
        <p:nvCxnSpPr>
          <p:cNvPr id="99" name="Straight Arrow Connector 98">
            <a:extLst>
              <a:ext uri="{FF2B5EF4-FFF2-40B4-BE49-F238E27FC236}">
                <a16:creationId xmlns:a16="http://schemas.microsoft.com/office/drawing/2014/main" id="{6C1BA3E9-7330-4DCE-0E34-C3ECAC5254E5}"/>
              </a:ext>
            </a:extLst>
          </p:cNvPr>
          <p:cNvCxnSpPr>
            <a:cxnSpLocks/>
            <a:stCxn id="68" idx="0"/>
          </p:cNvCxnSpPr>
          <p:nvPr/>
        </p:nvCxnSpPr>
        <p:spPr>
          <a:xfrm flipH="1" flipV="1">
            <a:off x="9466356" y="864111"/>
            <a:ext cx="892004" cy="705832"/>
          </a:xfrm>
          <a:prstGeom prst="straightConnector1">
            <a:avLst/>
          </a:prstGeom>
          <a:noFill/>
          <a:ln w="25400" cap="flat">
            <a:solidFill>
              <a:schemeClr val="accent1"/>
            </a:solidFill>
            <a:prstDash val="solid"/>
            <a:miter lim="800000"/>
            <a:tailEnd type="triangle"/>
          </a:ln>
          <a:effectLst/>
          <a:sp3d/>
        </p:spPr>
        <p:style>
          <a:lnRef idx="0">
            <a:scrgbClr r="0" g="0" b="0"/>
          </a:lnRef>
          <a:fillRef idx="0">
            <a:scrgbClr r="0" g="0" b="0"/>
          </a:fillRef>
          <a:effectRef idx="0">
            <a:scrgbClr r="0" g="0" b="0"/>
          </a:effectRef>
          <a:fontRef idx="none"/>
        </p:style>
      </p:cxnSp>
      <p:sp>
        <p:nvSpPr>
          <p:cNvPr id="65" name="TextBox 64">
            <a:extLst>
              <a:ext uri="{FF2B5EF4-FFF2-40B4-BE49-F238E27FC236}">
                <a16:creationId xmlns:a16="http://schemas.microsoft.com/office/drawing/2014/main" id="{1EE6A8A6-503F-5378-BD2F-A7FFE8E77082}"/>
              </a:ext>
            </a:extLst>
          </p:cNvPr>
          <p:cNvSpPr txBox="1"/>
          <p:nvPr/>
        </p:nvSpPr>
        <p:spPr>
          <a:xfrm>
            <a:off x="5782959" y="2900596"/>
            <a:ext cx="1630358" cy="24794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anchor="t">
            <a:noAutofit/>
          </a:bodyPr>
          <a:lstStyle/>
          <a:p>
            <a:pPr defTabSz="1828800" hangingPunct="0"/>
            <a:r>
              <a:rPr lang="en-US">
                <a:solidFill>
                  <a:schemeClr val="accent1">
                    <a:lumMod val="50000"/>
                    <a:lumOff val="50000"/>
                  </a:schemeClr>
                </a:solidFill>
                <a:sym typeface="IntelOne Text"/>
              </a:rPr>
              <a:t>Central Run</a:t>
            </a:r>
          </a:p>
          <a:p>
            <a:pPr defTabSz="1828800" hangingPunct="0"/>
            <a:r>
              <a:rPr lang="en-US">
                <a:solidFill>
                  <a:schemeClr val="accent1">
                    <a:lumMod val="50000"/>
                    <a:lumOff val="50000"/>
                  </a:schemeClr>
                </a:solidFill>
              </a:rPr>
              <a:t>Central Build</a:t>
            </a:r>
          </a:p>
          <a:p>
            <a:pPr defTabSz="1828800" hangingPunct="0"/>
            <a:r>
              <a:rPr lang="en-US">
                <a:solidFill>
                  <a:schemeClr val="accent1">
                    <a:lumMod val="50000"/>
                    <a:lumOff val="50000"/>
                  </a:schemeClr>
                </a:solidFill>
                <a:sym typeface="IntelOne Text"/>
              </a:rPr>
              <a:t>Central Release</a:t>
            </a:r>
          </a:p>
        </p:txBody>
      </p:sp>
      <p:sp>
        <p:nvSpPr>
          <p:cNvPr id="103" name="Rectangle 102">
            <a:extLst>
              <a:ext uri="{FF2B5EF4-FFF2-40B4-BE49-F238E27FC236}">
                <a16:creationId xmlns:a16="http://schemas.microsoft.com/office/drawing/2014/main" id="{974FAF0B-76A3-C1CE-657B-C9A1C50BE1EA}"/>
              </a:ext>
            </a:extLst>
          </p:cNvPr>
          <p:cNvSpPr/>
          <p:nvPr/>
        </p:nvSpPr>
        <p:spPr>
          <a:xfrm>
            <a:off x="5322189" y="5944229"/>
            <a:ext cx="5036170" cy="141546"/>
          </a:xfrm>
          <a:prstGeom prst="rect">
            <a:avLst/>
          </a:prstGeom>
          <a:ln>
            <a:solidFill>
              <a:schemeClr val="accent4"/>
            </a:solidFill>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91439" tIns="91439" rIns="91439" bIns="91439" numCol="1" spcCol="38100" rtlCol="0" anchor="ctr">
            <a:noAutofit/>
          </a:bodyPr>
          <a:lstStyle/>
          <a:p>
            <a:pPr defTabSz="1828800" hangingPunct="0"/>
            <a:endParaRPr lang="en-US" sz="3600">
              <a:solidFill>
                <a:srgbClr val="000000"/>
              </a:solidFill>
              <a:sym typeface="IntelOne Text"/>
            </a:endParaRPr>
          </a:p>
        </p:txBody>
      </p:sp>
      <p:sp>
        <p:nvSpPr>
          <p:cNvPr id="26" name="Rectangle: Rounded Corners 25">
            <a:extLst>
              <a:ext uri="{FF2B5EF4-FFF2-40B4-BE49-F238E27FC236}">
                <a16:creationId xmlns:a16="http://schemas.microsoft.com/office/drawing/2014/main" id="{1CC9920E-B627-3235-E734-AC28D63926E6}"/>
              </a:ext>
            </a:extLst>
          </p:cNvPr>
          <p:cNvSpPr/>
          <p:nvPr/>
        </p:nvSpPr>
        <p:spPr>
          <a:xfrm>
            <a:off x="8935823" y="5586807"/>
            <a:ext cx="1275033" cy="914399"/>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91439" tIns="91439" rIns="91439" bIns="91439" numCol="1" spcCol="38100" rtlCol="0" anchor="ctr">
            <a:noAutofit/>
          </a:bodyPr>
          <a:lstStyle/>
          <a:p>
            <a:pPr algn="ctr" defTabSz="1828800" hangingPunct="0"/>
            <a:r>
              <a:rPr lang="en-US" sz="2000" err="1">
                <a:solidFill>
                  <a:srgbClr val="000000"/>
                </a:solidFill>
                <a:sym typeface="IntelOne Text"/>
              </a:rPr>
              <a:t>Smake</a:t>
            </a:r>
            <a:endParaRPr lang="en-US" sz="2000">
              <a:solidFill>
                <a:srgbClr val="000000"/>
              </a:solidFill>
              <a:sym typeface="IntelOne Text"/>
            </a:endParaRPr>
          </a:p>
          <a:p>
            <a:pPr algn="ctr" defTabSz="1828800" hangingPunct="0"/>
            <a:r>
              <a:rPr lang="en-US" sz="2000">
                <a:solidFill>
                  <a:srgbClr val="000000"/>
                </a:solidFill>
              </a:rPr>
              <a:t>(BE-IPDE)</a:t>
            </a:r>
            <a:endParaRPr lang="en-US" sz="2000">
              <a:solidFill>
                <a:srgbClr val="000000"/>
              </a:solidFill>
              <a:sym typeface="IntelOne Text"/>
            </a:endParaRPr>
          </a:p>
        </p:txBody>
      </p:sp>
      <p:sp>
        <p:nvSpPr>
          <p:cNvPr id="57" name="Rectangle: Rounded Corners 56">
            <a:extLst>
              <a:ext uri="{FF2B5EF4-FFF2-40B4-BE49-F238E27FC236}">
                <a16:creationId xmlns:a16="http://schemas.microsoft.com/office/drawing/2014/main" id="{51DC4CE1-B988-3247-452E-F896739D1143}"/>
              </a:ext>
            </a:extLst>
          </p:cNvPr>
          <p:cNvSpPr/>
          <p:nvPr/>
        </p:nvSpPr>
        <p:spPr>
          <a:xfrm>
            <a:off x="7445996" y="5586807"/>
            <a:ext cx="1275032" cy="914399"/>
          </a:xfrm>
          <a:prstGeom prst="roundRect">
            <a:avLst/>
          </a:prstGeom>
          <a:ln/>
        </p:spPr>
        <p:style>
          <a:lnRef idx="2">
            <a:schemeClr val="accent3"/>
          </a:lnRef>
          <a:fillRef idx="1">
            <a:schemeClr val="lt1"/>
          </a:fillRef>
          <a:effectRef idx="0">
            <a:schemeClr val="accent3"/>
          </a:effectRef>
          <a:fontRef idx="minor">
            <a:schemeClr val="dk1"/>
          </a:fontRef>
        </p:style>
        <p:txBody>
          <a:bodyPr rot="0" spcFirstLastPara="1" vertOverflow="overflow" horzOverflow="overflow" vert="horz" wrap="square" lIns="91439" tIns="91439" rIns="91439" bIns="91439" numCol="1" spcCol="38100" rtlCol="0" anchor="ctr">
            <a:noAutofit/>
          </a:bodyPr>
          <a:lstStyle/>
          <a:p>
            <a:pPr algn="ctr" defTabSz="1828800" hangingPunct="0"/>
            <a:r>
              <a:rPr lang="en-US" sz="2000" err="1">
                <a:solidFill>
                  <a:srgbClr val="000000"/>
                </a:solidFill>
              </a:rPr>
              <a:t>i</a:t>
            </a:r>
            <a:r>
              <a:rPr lang="en-US" sz="2000" err="1">
                <a:solidFill>
                  <a:srgbClr val="000000"/>
                </a:solidFill>
                <a:sym typeface="IntelOne Text"/>
              </a:rPr>
              <a:t>flow</a:t>
            </a:r>
            <a:endParaRPr lang="en-US" sz="2000">
              <a:solidFill>
                <a:srgbClr val="000000"/>
              </a:solidFill>
              <a:sym typeface="IntelOne Text"/>
            </a:endParaRPr>
          </a:p>
          <a:p>
            <a:pPr algn="ctr" defTabSz="1828800" hangingPunct="0"/>
            <a:r>
              <a:rPr lang="en-US" sz="2000">
                <a:solidFill>
                  <a:srgbClr val="000000"/>
                </a:solidFill>
              </a:rPr>
              <a:t>(FE)</a:t>
            </a:r>
            <a:endParaRPr lang="en-US" sz="2000">
              <a:solidFill>
                <a:srgbClr val="000000"/>
              </a:solidFill>
              <a:sym typeface="IntelOne Text"/>
            </a:endParaRPr>
          </a:p>
        </p:txBody>
      </p:sp>
    </p:spTree>
    <p:extLst>
      <p:ext uri="{BB962C8B-B14F-4D97-AF65-F5344CB8AC3E}">
        <p14:creationId xmlns:p14="http://schemas.microsoft.com/office/powerpoint/2010/main" val="27526857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3"/>
                                        </p:tgtEl>
                                        <p:attrNameLst>
                                          <p:attrName>style.visibility</p:attrName>
                                        </p:attrNameLst>
                                      </p:cBhvr>
                                      <p:to>
                                        <p:strVal val="visible"/>
                                      </p:to>
                                    </p:set>
                                    <p:animEffect transition="in" filter="fade">
                                      <p:cBhvr>
                                        <p:cTn id="13" dur="500"/>
                                        <p:tgtEl>
                                          <p:spTgt spid="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fade">
                                      <p:cBhvr>
                                        <p:cTn id="16" dur="500"/>
                                        <p:tgtEl>
                                          <p:spTgt spid="2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par>
                                <p:cTn id="25" presetID="10"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10" presetClass="entr" presetSubtype="0"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fade">
                                      <p:cBhvr>
                                        <p:cTn id="30" dur="500"/>
                                        <p:tgtEl>
                                          <p:spTgt spid="4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fade">
                                      <p:cBhvr>
                                        <p:cTn id="44" dur="500"/>
                                        <p:tgtEl>
                                          <p:spTgt spid="13"/>
                                        </p:tgtEl>
                                      </p:cBhvr>
                                    </p:animEffect>
                                  </p:childTnLst>
                                </p:cTn>
                              </p:par>
                              <p:par>
                                <p:cTn id="45" presetID="10" presetClass="entr" presetSubtype="0" fill="hold" nodeType="withEffect">
                                  <p:stCondLst>
                                    <p:cond delay="0"/>
                                  </p:stCondLst>
                                  <p:childTnLst>
                                    <p:set>
                                      <p:cBhvr>
                                        <p:cTn id="46" dur="1" fill="hold">
                                          <p:stCondLst>
                                            <p:cond delay="0"/>
                                          </p:stCondLst>
                                        </p:cTn>
                                        <p:tgtEl>
                                          <p:spTgt spid="67"/>
                                        </p:tgtEl>
                                        <p:attrNameLst>
                                          <p:attrName>style.visibility</p:attrName>
                                        </p:attrNameLst>
                                      </p:cBhvr>
                                      <p:to>
                                        <p:strVal val="visible"/>
                                      </p:to>
                                    </p:set>
                                    <p:animEffect transition="in" filter="fade">
                                      <p:cBhvr>
                                        <p:cTn id="47" dur="500"/>
                                        <p:tgtEl>
                                          <p:spTgt spid="6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fade">
                                      <p:cBhvr>
                                        <p:cTn id="50" dur="500"/>
                                        <p:tgtEl>
                                          <p:spTgt spid="6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69"/>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51"/>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68"/>
                                        </p:tgtEl>
                                        <p:attrNameLst>
                                          <p:attrName>style.visibility</p:attrName>
                                        </p:attrNameLst>
                                      </p:cBhvr>
                                      <p:to>
                                        <p:strVal val="visible"/>
                                      </p:to>
                                    </p:set>
                                  </p:childTnLst>
                                </p:cTn>
                              </p:par>
                              <p:par>
                                <p:cTn id="62" presetID="10" presetClass="entr" presetSubtype="0" fill="hold" grpId="0" nodeType="withEffect">
                                  <p:stCondLst>
                                    <p:cond delay="0"/>
                                  </p:stCondLst>
                                  <p:childTnLst>
                                    <p:set>
                                      <p:cBhvr>
                                        <p:cTn id="63" dur="1" fill="hold">
                                          <p:stCondLst>
                                            <p:cond delay="0"/>
                                          </p:stCondLst>
                                        </p:cTn>
                                        <p:tgtEl>
                                          <p:spTgt spid="71"/>
                                        </p:tgtEl>
                                        <p:attrNameLst>
                                          <p:attrName>style.visibility</p:attrName>
                                        </p:attrNameLst>
                                      </p:cBhvr>
                                      <p:to>
                                        <p:strVal val="visible"/>
                                      </p:to>
                                    </p:set>
                                    <p:animEffect transition="in" filter="fade">
                                      <p:cBhvr>
                                        <p:cTn id="64" dur="500"/>
                                        <p:tgtEl>
                                          <p:spTgt spid="71"/>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70"/>
                                        </p:tgtEl>
                                        <p:attrNameLst>
                                          <p:attrName>style.visibility</p:attrName>
                                        </p:attrNameLst>
                                      </p:cBhvr>
                                      <p:to>
                                        <p:strVal val="visible"/>
                                      </p:to>
                                    </p:set>
                                    <p:animEffect transition="in" filter="fade">
                                      <p:cBhvr>
                                        <p:cTn id="69" dur="500"/>
                                        <p:tgtEl>
                                          <p:spTgt spid="70"/>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nodeType="clickEffect">
                                  <p:stCondLst>
                                    <p:cond delay="0"/>
                                  </p:stCondLst>
                                  <p:childTnLst>
                                    <p:set>
                                      <p:cBhvr>
                                        <p:cTn id="73" dur="1" fill="hold">
                                          <p:stCondLst>
                                            <p:cond delay="0"/>
                                          </p:stCondLst>
                                        </p:cTn>
                                        <p:tgtEl>
                                          <p:spTgt spid="72"/>
                                        </p:tgtEl>
                                        <p:attrNameLst>
                                          <p:attrName>style.visibility</p:attrName>
                                        </p:attrNameLst>
                                      </p:cBhvr>
                                      <p:to>
                                        <p:strVal val="visible"/>
                                      </p:to>
                                    </p:set>
                                    <p:animEffect transition="in" filter="fade">
                                      <p:cBhvr>
                                        <p:cTn id="74" dur="500"/>
                                        <p:tgtEl>
                                          <p:spTgt spid="72"/>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nodeType="clickEffect">
                                  <p:stCondLst>
                                    <p:cond delay="0"/>
                                  </p:stCondLst>
                                  <p:childTnLst>
                                    <p:set>
                                      <p:cBhvr>
                                        <p:cTn id="78" dur="1" fill="hold">
                                          <p:stCondLst>
                                            <p:cond delay="0"/>
                                          </p:stCondLst>
                                        </p:cTn>
                                        <p:tgtEl>
                                          <p:spTgt spid="75"/>
                                        </p:tgtEl>
                                        <p:attrNameLst>
                                          <p:attrName>style.visibility</p:attrName>
                                        </p:attrNameLst>
                                      </p:cBhvr>
                                      <p:to>
                                        <p:strVal val="visible"/>
                                      </p:to>
                                    </p:set>
                                    <p:animEffect transition="in" filter="fade">
                                      <p:cBhvr>
                                        <p:cTn id="79" dur="500"/>
                                        <p:tgtEl>
                                          <p:spTgt spid="7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grpId="0" nodeType="clickEffect">
                                  <p:stCondLst>
                                    <p:cond delay="0"/>
                                  </p:stCondLst>
                                  <p:childTnLst>
                                    <p:set>
                                      <p:cBhvr>
                                        <p:cTn id="83" dur="1" fill="hold">
                                          <p:stCondLst>
                                            <p:cond delay="0"/>
                                          </p:stCondLst>
                                        </p:cTn>
                                        <p:tgtEl>
                                          <p:spTgt spid="88"/>
                                        </p:tgtEl>
                                        <p:attrNameLst>
                                          <p:attrName>style.visibility</p:attrName>
                                        </p:attrNameLst>
                                      </p:cBhvr>
                                      <p:to>
                                        <p:strVal val="visible"/>
                                      </p:to>
                                    </p:set>
                                    <p:animEffect transition="in" filter="fade">
                                      <p:cBhvr>
                                        <p:cTn id="84" dur="500"/>
                                        <p:tgtEl>
                                          <p:spTgt spid="8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0"/>
                                        </p:tgtEl>
                                        <p:attrNameLst>
                                          <p:attrName>style.visibility</p:attrName>
                                        </p:attrNameLst>
                                      </p:cBhvr>
                                      <p:to>
                                        <p:strVal val="visible"/>
                                      </p:to>
                                    </p:set>
                                    <p:animEffect transition="in" filter="fade">
                                      <p:cBhvr>
                                        <p:cTn id="87" dur="500"/>
                                        <p:tgtEl>
                                          <p:spTgt spid="90"/>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91"/>
                                        </p:tgtEl>
                                        <p:attrNameLst>
                                          <p:attrName>style.visibility</p:attrName>
                                        </p:attrNameLst>
                                      </p:cBhvr>
                                      <p:to>
                                        <p:strVal val="visible"/>
                                      </p:to>
                                    </p:set>
                                    <p:animEffect transition="in" filter="fade">
                                      <p:cBhvr>
                                        <p:cTn id="90" dur="500"/>
                                        <p:tgtEl>
                                          <p:spTgt spid="91"/>
                                        </p:tgtEl>
                                      </p:cBhvr>
                                    </p:animEffec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94"/>
                                        </p:tgtEl>
                                        <p:attrNameLst>
                                          <p:attrName>style.visibility</p:attrName>
                                        </p:attrNameLst>
                                      </p:cBhvr>
                                      <p:to>
                                        <p:strVal val="visible"/>
                                      </p:to>
                                    </p:set>
                                  </p:childTnLst>
                                </p:cTn>
                              </p:par>
                              <p:par>
                                <p:cTn id="95" presetID="10" presetClass="entr" presetSubtype="0" fill="hold" grpId="0" nodeType="withEffect">
                                  <p:stCondLst>
                                    <p:cond delay="0"/>
                                  </p:stCondLst>
                                  <p:childTnLst>
                                    <p:set>
                                      <p:cBhvr>
                                        <p:cTn id="96" dur="1" fill="hold">
                                          <p:stCondLst>
                                            <p:cond delay="0"/>
                                          </p:stCondLst>
                                        </p:cTn>
                                        <p:tgtEl>
                                          <p:spTgt spid="95"/>
                                        </p:tgtEl>
                                        <p:attrNameLst>
                                          <p:attrName>style.visibility</p:attrName>
                                        </p:attrNameLst>
                                      </p:cBhvr>
                                      <p:to>
                                        <p:strVal val="visible"/>
                                      </p:to>
                                    </p:set>
                                    <p:animEffect transition="in" filter="fade">
                                      <p:cBhvr>
                                        <p:cTn id="97" dur="500"/>
                                        <p:tgtEl>
                                          <p:spTgt spid="95"/>
                                        </p:tgtEl>
                                      </p:cBhvr>
                                    </p:animEffect>
                                  </p:childTnLst>
                                </p:cTn>
                              </p:par>
                              <p:par>
                                <p:cTn id="98" presetID="1" presetClass="entr" presetSubtype="0" fill="hold" grpId="0" nodeType="withEffect">
                                  <p:stCondLst>
                                    <p:cond delay="0"/>
                                  </p:stCondLst>
                                  <p:childTnLst>
                                    <p:set>
                                      <p:cBhvr>
                                        <p:cTn id="99" dur="1" fill="hold">
                                          <p:stCondLst>
                                            <p:cond delay="0"/>
                                          </p:stCondLst>
                                        </p:cTn>
                                        <p:tgtEl>
                                          <p:spTgt spid="96"/>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97"/>
                                        </p:tgtEl>
                                        <p:attrNameLst>
                                          <p:attrName>style.visibility</p:attrName>
                                        </p:attrNameLst>
                                      </p:cBhvr>
                                      <p:to>
                                        <p:strVal val="visible"/>
                                      </p:to>
                                    </p:set>
                                    <p:animEffect transition="in" filter="fade">
                                      <p:cBhvr>
                                        <p:cTn id="104" dur="500"/>
                                        <p:tgtEl>
                                          <p:spTgt spid="97"/>
                                        </p:tgtEl>
                                      </p:cBhvr>
                                    </p:animEffect>
                                  </p:childTnLst>
                                </p:cTn>
                              </p:par>
                              <p:par>
                                <p:cTn id="105" presetID="10" presetClass="entr" presetSubtype="0" fill="hold" nodeType="withEffect">
                                  <p:stCondLst>
                                    <p:cond delay="0"/>
                                  </p:stCondLst>
                                  <p:childTnLst>
                                    <p:set>
                                      <p:cBhvr>
                                        <p:cTn id="106" dur="1" fill="hold">
                                          <p:stCondLst>
                                            <p:cond delay="0"/>
                                          </p:stCondLst>
                                        </p:cTn>
                                        <p:tgtEl>
                                          <p:spTgt spid="99"/>
                                        </p:tgtEl>
                                        <p:attrNameLst>
                                          <p:attrName>style.visibility</p:attrName>
                                        </p:attrNameLst>
                                      </p:cBhvr>
                                      <p:to>
                                        <p:strVal val="visible"/>
                                      </p:to>
                                    </p:set>
                                    <p:animEffect transition="in" filter="fade">
                                      <p:cBhvr>
                                        <p:cTn id="107" dur="500"/>
                                        <p:tgtEl>
                                          <p:spTgt spid="99"/>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03"/>
                                        </p:tgtEl>
                                        <p:attrNameLst>
                                          <p:attrName>style.visibility</p:attrName>
                                        </p:attrNameLst>
                                      </p:cBhvr>
                                      <p:to>
                                        <p:strVal val="visible"/>
                                      </p:to>
                                    </p:set>
                                    <p:animEffect transition="in" filter="fade">
                                      <p:cBhvr>
                                        <p:cTn id="1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13" grpId="0" animBg="1"/>
      <p:bldP spid="15" grpId="0" animBg="1"/>
      <p:bldP spid="23" grpId="0" animBg="1"/>
      <p:bldP spid="25" grpId="0" animBg="1"/>
      <p:bldP spid="35" grpId="0" animBg="1"/>
      <p:bldP spid="36" grpId="0" animBg="1"/>
      <p:bldP spid="51" grpId="0" animBg="1"/>
      <p:bldP spid="53" grpId="0"/>
      <p:bldP spid="55" grpId="0"/>
      <p:bldP spid="68" grpId="0" animBg="1"/>
      <p:bldP spid="71" grpId="0"/>
      <p:bldP spid="88" grpId="0" animBg="1"/>
      <p:bldP spid="91" grpId="0" animBg="1"/>
      <p:bldP spid="58" grpId="0" animBg="1"/>
      <p:bldP spid="90" grpId="0" animBg="1"/>
      <p:bldP spid="94" grpId="0" animBg="1"/>
      <p:bldP spid="95" grpId="0"/>
      <p:bldP spid="96" grpId="0" animBg="1"/>
      <p:bldP spid="65" grpId="0"/>
      <p:bldP spid="103" grpId="0" animBg="1"/>
      <p:bldP spid="26" grpId="0" animBg="1"/>
      <p:bldP spid="5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5E2F9-CE26-049A-148B-DDE68ED1EF1E}"/>
            </a:ext>
          </a:extLst>
        </p:cNvPr>
        <p:cNvGrpSpPr/>
        <p:nvPr/>
      </p:nvGrpSpPr>
      <p:grpSpPr>
        <a:xfrm>
          <a:off x="0" y="0"/>
          <a:ext cx="0" cy="0"/>
          <a:chOff x="0" y="0"/>
          <a:chExt cx="0" cy="0"/>
        </a:xfrm>
      </p:grpSpPr>
      <p:sp>
        <p:nvSpPr>
          <p:cNvPr id="17" name="Title 2">
            <a:extLst>
              <a:ext uri="{FF2B5EF4-FFF2-40B4-BE49-F238E27FC236}">
                <a16:creationId xmlns:a16="http://schemas.microsoft.com/office/drawing/2014/main" id="{2C993E08-2ECA-DCCF-88FE-8981ACF99042}"/>
              </a:ext>
            </a:extLst>
          </p:cNvPr>
          <p:cNvSpPr txBox="1">
            <a:spLocks/>
          </p:cNvSpPr>
          <p:nvPr/>
        </p:nvSpPr>
        <p:spPr>
          <a:xfrm>
            <a:off x="227066" y="105567"/>
            <a:ext cx="10969236" cy="591765"/>
          </a:xfrm>
          <a:prstGeom prst="rect">
            <a:avLst/>
          </a:prstGeom>
        </p:spPr>
        <p:txBody>
          <a:bodyPr/>
          <a:lstStyle>
            <a:lvl1pPr algn="l" defTabSz="914400" rtl="0" eaLnBrk="1" latinLnBrk="0" hangingPunct="1">
              <a:lnSpc>
                <a:spcPct val="90000"/>
              </a:lnSpc>
              <a:spcBef>
                <a:spcPct val="0"/>
              </a:spcBef>
              <a:buNone/>
              <a:defRPr sz="3200" b="0" i="0" kern="1200">
                <a:solidFill>
                  <a:schemeClr val="tx1"/>
                </a:solidFill>
                <a:latin typeface="+mn-lt"/>
                <a:ea typeface="+mj-ea"/>
                <a:cs typeface="+mj-cs"/>
              </a:defRPr>
            </a:lvl1pPr>
          </a:lstStyle>
          <a:p>
            <a:r>
              <a:rPr lang="en-US" sz="2400"/>
              <a:t>DA Dashboards Framework</a:t>
            </a:r>
          </a:p>
        </p:txBody>
      </p:sp>
      <p:sp>
        <p:nvSpPr>
          <p:cNvPr id="22" name="Rounded Rectangle 21">
            <a:extLst>
              <a:ext uri="{FF2B5EF4-FFF2-40B4-BE49-F238E27FC236}">
                <a16:creationId xmlns:a16="http://schemas.microsoft.com/office/drawing/2014/main" id="{65A96A3F-BD9E-CF3D-6272-C2053B3F6914}"/>
              </a:ext>
            </a:extLst>
          </p:cNvPr>
          <p:cNvSpPr/>
          <p:nvPr/>
        </p:nvSpPr>
        <p:spPr>
          <a:xfrm>
            <a:off x="1174219" y="6094379"/>
            <a:ext cx="1656068" cy="495108"/>
          </a:xfrm>
          <a:prstGeom prst="roundRect">
            <a:avLst>
              <a:gd name="adj"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Under</a:t>
            </a:r>
          </a:p>
          <a:p>
            <a:pPr algn="ctr"/>
            <a:r>
              <a:rPr lang="en-US" sz="1400"/>
              <a:t>construction</a:t>
            </a:r>
          </a:p>
        </p:txBody>
      </p:sp>
      <p:sp>
        <p:nvSpPr>
          <p:cNvPr id="23" name="Rounded Rectangle 22">
            <a:extLst>
              <a:ext uri="{FF2B5EF4-FFF2-40B4-BE49-F238E27FC236}">
                <a16:creationId xmlns:a16="http://schemas.microsoft.com/office/drawing/2014/main" id="{71A50AC6-16D5-FCB6-BE26-05F398F132C2}"/>
              </a:ext>
            </a:extLst>
          </p:cNvPr>
          <p:cNvSpPr/>
          <p:nvPr/>
        </p:nvSpPr>
        <p:spPr>
          <a:xfrm>
            <a:off x="3103544" y="6094379"/>
            <a:ext cx="2384230" cy="527428"/>
          </a:xfrm>
          <a:prstGeom prst="roundRect">
            <a:avLst>
              <a:gd name="adj" fmla="val 50000"/>
            </a:avLst>
          </a:prstGeom>
          <a:solidFill>
            <a:schemeClr val="accent1">
              <a:lumMod val="40000"/>
              <a:lumOff val="6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SPEC Ready, not yet under construction </a:t>
            </a:r>
          </a:p>
        </p:txBody>
      </p:sp>
      <p:sp>
        <p:nvSpPr>
          <p:cNvPr id="25" name="Rounded Rectangle 24">
            <a:extLst>
              <a:ext uri="{FF2B5EF4-FFF2-40B4-BE49-F238E27FC236}">
                <a16:creationId xmlns:a16="http://schemas.microsoft.com/office/drawing/2014/main" id="{28DF42C8-1002-1524-0E06-282227203E64}"/>
              </a:ext>
            </a:extLst>
          </p:cNvPr>
          <p:cNvSpPr/>
          <p:nvPr/>
        </p:nvSpPr>
        <p:spPr>
          <a:xfrm>
            <a:off x="5685974" y="6094379"/>
            <a:ext cx="2384230" cy="543454"/>
          </a:xfrm>
          <a:prstGeom prst="roundRect">
            <a:avLst>
              <a:gd name="adj" fmla="val 50000"/>
            </a:avLst>
          </a:prstGeom>
          <a:solidFill>
            <a:schemeClr val="accent5">
              <a:lumMod val="20000"/>
              <a:lumOff val="8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ln w="0"/>
                <a:solidFill>
                  <a:schemeClr val="tx1"/>
                </a:solidFill>
                <a:effectLst>
                  <a:outerShdw blurRad="38100" dist="19050" dir="2700000" algn="tl" rotWithShape="0">
                    <a:schemeClr val="dk1">
                      <a:alpha val="40000"/>
                    </a:schemeClr>
                  </a:outerShdw>
                </a:effectLst>
              </a:rPr>
              <a:t>Yet to be spec-ed</a:t>
            </a:r>
          </a:p>
        </p:txBody>
      </p:sp>
      <p:grpSp>
        <p:nvGrpSpPr>
          <p:cNvPr id="65" name="Group 64">
            <a:extLst>
              <a:ext uri="{FF2B5EF4-FFF2-40B4-BE49-F238E27FC236}">
                <a16:creationId xmlns:a16="http://schemas.microsoft.com/office/drawing/2014/main" id="{6B3BEF89-0BE0-7097-10E9-58CCA064A673}"/>
              </a:ext>
            </a:extLst>
          </p:cNvPr>
          <p:cNvGrpSpPr/>
          <p:nvPr/>
        </p:nvGrpSpPr>
        <p:grpSpPr>
          <a:xfrm>
            <a:off x="494335" y="726360"/>
            <a:ext cx="11381847" cy="5121934"/>
            <a:chOff x="1536112" y="798930"/>
            <a:chExt cx="9579124" cy="5121934"/>
          </a:xfrm>
        </p:grpSpPr>
        <p:grpSp>
          <p:nvGrpSpPr>
            <p:cNvPr id="52" name="Group 51">
              <a:extLst>
                <a:ext uri="{FF2B5EF4-FFF2-40B4-BE49-F238E27FC236}">
                  <a16:creationId xmlns:a16="http://schemas.microsoft.com/office/drawing/2014/main" id="{E5CE847D-45C9-FDBA-505E-9E058A4B7F8E}"/>
                </a:ext>
              </a:extLst>
            </p:cNvPr>
            <p:cNvGrpSpPr/>
            <p:nvPr/>
          </p:nvGrpSpPr>
          <p:grpSpPr>
            <a:xfrm>
              <a:off x="1536112" y="1045257"/>
              <a:ext cx="9579124" cy="4875607"/>
              <a:chOff x="1147437" y="1074301"/>
              <a:chExt cx="10043854" cy="5314695"/>
            </a:xfrm>
          </p:grpSpPr>
          <p:sp>
            <p:nvSpPr>
              <p:cNvPr id="12" name="Rounded Rectangle 11">
                <a:extLst>
                  <a:ext uri="{FF2B5EF4-FFF2-40B4-BE49-F238E27FC236}">
                    <a16:creationId xmlns:a16="http://schemas.microsoft.com/office/drawing/2014/main" id="{19B63F44-5113-DDF3-9F4B-BC6F73E2D046}"/>
                  </a:ext>
                </a:extLst>
              </p:cNvPr>
              <p:cNvSpPr/>
              <p:nvPr/>
            </p:nvSpPr>
            <p:spPr>
              <a:xfrm>
                <a:off x="1147822" y="1804161"/>
                <a:ext cx="6312666" cy="679842"/>
              </a:xfrm>
              <a:prstGeom prst="roundRect">
                <a:avLst>
                  <a:gd name="adj"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err="1"/>
                  <a:t>ai.dash</a:t>
                </a:r>
                <a:endParaRPr lang="en-US"/>
              </a:p>
              <a:p>
                <a:pPr algn="ctr"/>
                <a:r>
                  <a:rPr lang="en-US"/>
                  <a:t>(RTL Quality metrics and dashboard) </a:t>
                </a:r>
              </a:p>
            </p:txBody>
          </p:sp>
          <p:sp>
            <p:nvSpPr>
              <p:cNvPr id="19" name="Rounded Rectangle 18">
                <a:extLst>
                  <a:ext uri="{FF2B5EF4-FFF2-40B4-BE49-F238E27FC236}">
                    <a16:creationId xmlns:a16="http://schemas.microsoft.com/office/drawing/2014/main" id="{7C5DA7AA-1336-48E2-B478-0A0C744F07B9}"/>
                  </a:ext>
                </a:extLst>
              </p:cNvPr>
              <p:cNvSpPr/>
              <p:nvPr/>
            </p:nvSpPr>
            <p:spPr>
              <a:xfrm>
                <a:off x="1828800" y="2780673"/>
                <a:ext cx="5618603" cy="679842"/>
              </a:xfrm>
              <a:prstGeom prst="roundRect">
                <a:avLst>
                  <a:gd name="adj"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err="1"/>
                  <a:t>ai.drop_box</a:t>
                </a:r>
                <a:endParaRPr lang="en-US"/>
              </a:p>
            </p:txBody>
          </p:sp>
          <p:sp>
            <p:nvSpPr>
              <p:cNvPr id="20" name="Rounded Rectangle 19">
                <a:extLst>
                  <a:ext uri="{FF2B5EF4-FFF2-40B4-BE49-F238E27FC236}">
                    <a16:creationId xmlns:a16="http://schemas.microsoft.com/office/drawing/2014/main" id="{F078F4ED-28D4-5515-0CE9-A3C93CD3FFD5}"/>
                  </a:ext>
                </a:extLst>
              </p:cNvPr>
              <p:cNvSpPr/>
              <p:nvPr/>
            </p:nvSpPr>
            <p:spPr>
              <a:xfrm>
                <a:off x="3216925" y="3756762"/>
                <a:ext cx="4230478" cy="679842"/>
              </a:xfrm>
              <a:prstGeom prst="roundRect">
                <a:avLst>
                  <a:gd name="adj" fmla="val 50000"/>
                </a:avLst>
              </a:prstGeom>
              <a:solidFill>
                <a:schemeClr val="accent1"/>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t>Central Runs </a:t>
                </a:r>
              </a:p>
            </p:txBody>
          </p:sp>
          <p:sp>
            <p:nvSpPr>
              <p:cNvPr id="21" name="Rounded Rectangle 20">
                <a:extLst>
                  <a:ext uri="{FF2B5EF4-FFF2-40B4-BE49-F238E27FC236}">
                    <a16:creationId xmlns:a16="http://schemas.microsoft.com/office/drawing/2014/main" id="{48427992-00BE-52BC-C2DE-0E0BBE19329E}"/>
                  </a:ext>
                </a:extLst>
              </p:cNvPr>
              <p:cNvSpPr/>
              <p:nvPr/>
            </p:nvSpPr>
            <p:spPr>
              <a:xfrm>
                <a:off x="4457250" y="4693351"/>
                <a:ext cx="2963539" cy="679842"/>
              </a:xfrm>
              <a:prstGeom prst="roundRect">
                <a:avLst>
                  <a:gd name="adj" fmla="val 50000"/>
                </a:avLst>
              </a:prstGeom>
              <a:solidFill>
                <a:schemeClr val="accent5">
                  <a:lumMod val="20000"/>
                  <a:lumOff val="8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Checklist &amp; Signoff</a:t>
                </a:r>
              </a:p>
            </p:txBody>
          </p:sp>
          <p:sp>
            <p:nvSpPr>
              <p:cNvPr id="3" name="Rounded Rectangle 2">
                <a:extLst>
                  <a:ext uri="{FF2B5EF4-FFF2-40B4-BE49-F238E27FC236}">
                    <a16:creationId xmlns:a16="http://schemas.microsoft.com/office/drawing/2014/main" id="{93E53FBD-82B1-CA40-BDA5-1EC1971B3386}"/>
                  </a:ext>
                </a:extLst>
              </p:cNvPr>
              <p:cNvSpPr/>
              <p:nvPr/>
            </p:nvSpPr>
            <p:spPr>
              <a:xfrm>
                <a:off x="6792821" y="5708943"/>
                <a:ext cx="2384230" cy="679842"/>
              </a:xfrm>
              <a:prstGeom prst="roundRect">
                <a:avLst>
                  <a:gd name="adj" fmla="val 50000"/>
                </a:avLst>
              </a:prstGeom>
              <a:solidFill>
                <a:schemeClr val="accent5">
                  <a:lumMod val="20000"/>
                  <a:lumOff val="8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Silicon Debug</a:t>
                </a:r>
              </a:p>
            </p:txBody>
          </p:sp>
          <p:sp>
            <p:nvSpPr>
              <p:cNvPr id="4" name="Rounded Rectangle 3">
                <a:extLst>
                  <a:ext uri="{FF2B5EF4-FFF2-40B4-BE49-F238E27FC236}">
                    <a16:creationId xmlns:a16="http://schemas.microsoft.com/office/drawing/2014/main" id="{D7B18ED2-F435-E420-DC3C-7C03E194437C}"/>
                  </a:ext>
                </a:extLst>
              </p:cNvPr>
              <p:cNvSpPr/>
              <p:nvPr/>
            </p:nvSpPr>
            <p:spPr>
              <a:xfrm>
                <a:off x="7782503" y="1804583"/>
                <a:ext cx="1394548" cy="3608112"/>
              </a:xfrm>
              <a:prstGeom prst="roundRect">
                <a:avLst>
                  <a:gd name="adj" fmla="val 29762"/>
                </a:avLst>
              </a:prstGeom>
              <a:solidFill>
                <a:schemeClr val="accent5">
                  <a:lumMod val="20000"/>
                  <a:lumOff val="80000"/>
                </a:schemeClr>
              </a:soli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TFM</a:t>
                </a:r>
              </a:p>
              <a:p>
                <a:pPr algn="ctr"/>
                <a:r>
                  <a:rPr lang="en-US">
                    <a:ln w="0"/>
                    <a:solidFill>
                      <a:schemeClr val="tx1"/>
                    </a:solidFill>
                    <a:effectLst>
                      <a:outerShdw blurRad="38100" dist="19050" dir="2700000" algn="tl" rotWithShape="0">
                        <a:schemeClr val="dk1">
                          <a:alpha val="40000"/>
                        </a:schemeClr>
                      </a:outerShdw>
                    </a:effectLst>
                  </a:rPr>
                  <a:t>Analytics</a:t>
                </a:r>
              </a:p>
            </p:txBody>
          </p:sp>
          <p:sp>
            <p:nvSpPr>
              <p:cNvPr id="7" name="Rounded Rectangle 6">
                <a:extLst>
                  <a:ext uri="{FF2B5EF4-FFF2-40B4-BE49-F238E27FC236}">
                    <a16:creationId xmlns:a16="http://schemas.microsoft.com/office/drawing/2014/main" id="{CBF89B67-3D4F-6461-E008-159217E1A4B1}"/>
                  </a:ext>
                </a:extLst>
              </p:cNvPr>
              <p:cNvSpPr/>
              <p:nvPr/>
            </p:nvSpPr>
            <p:spPr>
              <a:xfrm>
                <a:off x="9796743" y="1804372"/>
                <a:ext cx="1394548" cy="4584624"/>
              </a:xfrm>
              <a:prstGeom prst="roundRect">
                <a:avLst>
                  <a:gd name="adj" fmla="val 22123"/>
                </a:avLst>
              </a:prstGeom>
              <a:pattFill prst="pct90">
                <a:fgClr>
                  <a:schemeClr val="accent5">
                    <a:lumMod val="20000"/>
                    <a:lumOff val="80000"/>
                  </a:schemeClr>
                </a:fgClr>
                <a:bgClr>
                  <a:schemeClr val="bg1"/>
                </a:bgClr>
              </a:patt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err="1">
                    <a:ln w="0"/>
                    <a:solidFill>
                      <a:schemeClr val="tx1"/>
                    </a:solidFill>
                    <a:effectLst>
                      <a:outerShdw blurRad="38100" dist="19050" dir="2700000" algn="tl" rotWithShape="0">
                        <a:schemeClr val="dk1">
                          <a:alpha val="40000"/>
                        </a:schemeClr>
                      </a:outerShdw>
                    </a:effectLst>
                  </a:rPr>
                  <a:t>ai.ChipBuilder</a:t>
                </a:r>
                <a:endParaRPr lang="en-US" sz="1400">
                  <a:ln w="0"/>
                  <a:solidFill>
                    <a:schemeClr val="tx1"/>
                  </a:solidFill>
                  <a:effectLst>
                    <a:outerShdw blurRad="38100" dist="19050" dir="2700000" algn="tl" rotWithShape="0">
                      <a:schemeClr val="dk1">
                        <a:alpha val="40000"/>
                      </a:schemeClr>
                    </a:outerShdw>
                  </a:effectLst>
                </a:endParaRPr>
              </a:p>
            </p:txBody>
          </p:sp>
          <p:cxnSp>
            <p:nvCxnSpPr>
              <p:cNvPr id="13" name="Elbow Connector 12">
                <a:extLst>
                  <a:ext uri="{FF2B5EF4-FFF2-40B4-BE49-F238E27FC236}">
                    <a16:creationId xmlns:a16="http://schemas.microsoft.com/office/drawing/2014/main" id="{1AAB9EBF-C132-0ED0-6271-8AA3454518E2}"/>
                  </a:ext>
                </a:extLst>
              </p:cNvPr>
              <p:cNvCxnSpPr>
                <a:cxnSpLocks/>
                <a:stCxn id="33" idx="1"/>
                <a:endCxn id="12" idx="1"/>
              </p:cNvCxnSpPr>
              <p:nvPr/>
            </p:nvCxnSpPr>
            <p:spPr>
              <a:xfrm rot="10800000" flipH="1" flipV="1">
                <a:off x="1147437" y="1074302"/>
                <a:ext cx="385" cy="1069781"/>
              </a:xfrm>
              <a:prstGeom prst="bentConnector3">
                <a:avLst>
                  <a:gd name="adj1" fmla="val -62288828"/>
                </a:avLst>
              </a:prstGeom>
              <a:ln w="38100" cap="rnd">
                <a:round/>
                <a:tailEnd type="triangle"/>
              </a:ln>
            </p:spPr>
            <p:style>
              <a:lnRef idx="2">
                <a:schemeClr val="accent1"/>
              </a:lnRef>
              <a:fillRef idx="0">
                <a:schemeClr val="accent1"/>
              </a:fillRef>
              <a:effectRef idx="1">
                <a:schemeClr val="accent1"/>
              </a:effectRef>
              <a:fontRef idx="minor">
                <a:schemeClr val="tx1"/>
              </a:fontRef>
            </p:style>
          </p:cxnSp>
          <p:cxnSp>
            <p:nvCxnSpPr>
              <p:cNvPr id="14" name="Elbow Connector 13">
                <a:extLst>
                  <a:ext uri="{FF2B5EF4-FFF2-40B4-BE49-F238E27FC236}">
                    <a16:creationId xmlns:a16="http://schemas.microsoft.com/office/drawing/2014/main" id="{017B742E-BEBD-A38C-E087-707951FBC62A}"/>
                  </a:ext>
                </a:extLst>
              </p:cNvPr>
              <p:cNvCxnSpPr>
                <a:cxnSpLocks/>
                <a:stCxn id="33" idx="1"/>
                <a:endCxn id="19" idx="1"/>
              </p:cNvCxnSpPr>
              <p:nvPr/>
            </p:nvCxnSpPr>
            <p:spPr>
              <a:xfrm rot="10800000" flipH="1" flipV="1">
                <a:off x="1147437" y="1074302"/>
                <a:ext cx="681362" cy="2046292"/>
              </a:xfrm>
              <a:prstGeom prst="bentConnector3">
                <a:avLst>
                  <a:gd name="adj1" fmla="val -35178"/>
                </a:avLst>
              </a:prstGeom>
              <a:ln w="38100" cap="rnd">
                <a:round/>
                <a:tailEnd type="triangle"/>
              </a:ln>
            </p:spPr>
            <p:style>
              <a:lnRef idx="2">
                <a:schemeClr val="accent1"/>
              </a:lnRef>
              <a:fillRef idx="0">
                <a:schemeClr val="accent1"/>
              </a:fillRef>
              <a:effectRef idx="1">
                <a:schemeClr val="accent1"/>
              </a:effectRef>
              <a:fontRef idx="minor">
                <a:schemeClr val="tx1"/>
              </a:fontRef>
            </p:style>
          </p:cxnSp>
          <p:cxnSp>
            <p:nvCxnSpPr>
              <p:cNvPr id="18" name="Elbow Connector 17">
                <a:extLst>
                  <a:ext uri="{FF2B5EF4-FFF2-40B4-BE49-F238E27FC236}">
                    <a16:creationId xmlns:a16="http://schemas.microsoft.com/office/drawing/2014/main" id="{57F381CD-7623-AD76-E297-751E39DC6A22}"/>
                  </a:ext>
                </a:extLst>
              </p:cNvPr>
              <p:cNvCxnSpPr>
                <a:cxnSpLocks/>
                <a:stCxn id="33" idx="1"/>
                <a:endCxn id="20" idx="1"/>
              </p:cNvCxnSpPr>
              <p:nvPr/>
            </p:nvCxnSpPr>
            <p:spPr>
              <a:xfrm rot="10800000" flipH="1" flipV="1">
                <a:off x="1147438" y="1074301"/>
                <a:ext cx="2069487" cy="3022382"/>
              </a:xfrm>
              <a:prstGeom prst="bentConnector3">
                <a:avLst>
                  <a:gd name="adj1" fmla="val -11582"/>
                </a:avLst>
              </a:prstGeom>
              <a:ln w="38100" cap="rnd">
                <a:round/>
                <a:tailEnd type="triangle"/>
              </a:ln>
            </p:spPr>
            <p:style>
              <a:lnRef idx="2">
                <a:schemeClr val="accent1"/>
              </a:lnRef>
              <a:fillRef idx="0">
                <a:schemeClr val="accent1"/>
              </a:fillRef>
              <a:effectRef idx="1">
                <a:schemeClr val="accent1"/>
              </a:effectRef>
              <a:fontRef idx="minor">
                <a:schemeClr val="tx1"/>
              </a:fontRef>
            </p:style>
          </p:cxnSp>
          <p:cxnSp>
            <p:nvCxnSpPr>
              <p:cNvPr id="24" name="Elbow Connector 23">
                <a:extLst>
                  <a:ext uri="{FF2B5EF4-FFF2-40B4-BE49-F238E27FC236}">
                    <a16:creationId xmlns:a16="http://schemas.microsoft.com/office/drawing/2014/main" id="{8391150E-B2E2-8319-0CE9-181DD287B9C2}"/>
                  </a:ext>
                </a:extLst>
              </p:cNvPr>
              <p:cNvCxnSpPr>
                <a:cxnSpLocks/>
                <a:stCxn id="33" idx="1"/>
                <a:endCxn id="21" idx="1"/>
              </p:cNvCxnSpPr>
              <p:nvPr/>
            </p:nvCxnSpPr>
            <p:spPr>
              <a:xfrm rot="10800000" flipH="1" flipV="1">
                <a:off x="1147437" y="1074301"/>
                <a:ext cx="3309812" cy="3958970"/>
              </a:xfrm>
              <a:prstGeom prst="bentConnector3">
                <a:avLst>
                  <a:gd name="adj1" fmla="val -7242"/>
                </a:avLst>
              </a:prstGeom>
              <a:ln w="38100" cap="rnd">
                <a:round/>
                <a:tailEnd type="triangle"/>
              </a:ln>
            </p:spPr>
            <p:style>
              <a:lnRef idx="2">
                <a:schemeClr val="accent1"/>
              </a:lnRef>
              <a:fillRef idx="0">
                <a:schemeClr val="accent1"/>
              </a:fillRef>
              <a:effectRef idx="1">
                <a:schemeClr val="accent1"/>
              </a:effectRef>
              <a:fontRef idx="minor">
                <a:schemeClr val="tx1"/>
              </a:fontRef>
            </p:style>
          </p:cxnSp>
          <p:cxnSp>
            <p:nvCxnSpPr>
              <p:cNvPr id="28" name="Elbow Connector 27">
                <a:extLst>
                  <a:ext uri="{FF2B5EF4-FFF2-40B4-BE49-F238E27FC236}">
                    <a16:creationId xmlns:a16="http://schemas.microsoft.com/office/drawing/2014/main" id="{7C3824A0-C5F4-86F7-A299-FC56D8D17B5A}"/>
                  </a:ext>
                </a:extLst>
              </p:cNvPr>
              <p:cNvCxnSpPr>
                <a:cxnSpLocks/>
                <a:stCxn id="33" idx="1"/>
                <a:endCxn id="3" idx="1"/>
              </p:cNvCxnSpPr>
              <p:nvPr/>
            </p:nvCxnSpPr>
            <p:spPr>
              <a:xfrm rot="10800000" flipH="1" flipV="1">
                <a:off x="1147437" y="1074301"/>
                <a:ext cx="5645383" cy="4974562"/>
              </a:xfrm>
              <a:prstGeom prst="bentConnector3">
                <a:avLst>
                  <a:gd name="adj1" fmla="val -4246"/>
                </a:avLst>
              </a:prstGeom>
              <a:ln w="38100" cap="rnd">
                <a:round/>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B8FDCFF5-F4CB-9EBF-0B9A-A22B0933E2B4}"/>
                  </a:ext>
                </a:extLst>
              </p:cNvPr>
              <p:cNvCxnSpPr>
                <a:cxnSpLocks/>
                <a:stCxn id="12" idx="3"/>
              </p:cNvCxnSpPr>
              <p:nvPr/>
            </p:nvCxnSpPr>
            <p:spPr>
              <a:xfrm flipV="1">
                <a:off x="7460488" y="2144082"/>
                <a:ext cx="351621" cy="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EC1286D8-C195-F0E9-785D-5EC4B0AE9D14}"/>
                  </a:ext>
                </a:extLst>
              </p:cNvPr>
              <p:cNvCxnSpPr>
                <a:cxnSpLocks/>
              </p:cNvCxnSpPr>
              <p:nvPr/>
            </p:nvCxnSpPr>
            <p:spPr>
              <a:xfrm flipV="1">
                <a:off x="7412513" y="3101236"/>
                <a:ext cx="369989" cy="1"/>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69112B87-8E4B-0C43-E942-CA5E096F6BDB}"/>
                  </a:ext>
                </a:extLst>
              </p:cNvPr>
              <p:cNvCxnSpPr>
                <a:cxnSpLocks/>
              </p:cNvCxnSpPr>
              <p:nvPr/>
            </p:nvCxnSpPr>
            <p:spPr>
              <a:xfrm>
                <a:off x="7396906" y="5071930"/>
                <a:ext cx="403034" cy="0"/>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549CBC56-7CFF-1593-F1EB-5A854C2E5264}"/>
                  </a:ext>
                </a:extLst>
              </p:cNvPr>
              <p:cNvCxnSpPr>
                <a:cxnSpLocks/>
              </p:cNvCxnSpPr>
              <p:nvPr/>
            </p:nvCxnSpPr>
            <p:spPr>
              <a:xfrm>
                <a:off x="7395990" y="4096684"/>
                <a:ext cx="403034" cy="0"/>
              </a:xfrm>
              <a:prstGeom prst="straightConnector1">
                <a:avLst/>
              </a:prstGeom>
              <a:ln w="38100">
                <a:headEnd type="triangle"/>
                <a:tailEnd type="triangle"/>
              </a:ln>
            </p:spPr>
            <p:style>
              <a:lnRef idx="2">
                <a:schemeClr val="accent1"/>
              </a:lnRef>
              <a:fillRef idx="0">
                <a:schemeClr val="accent1"/>
              </a:fillRef>
              <a:effectRef idx="1">
                <a:schemeClr val="accent1"/>
              </a:effectRef>
              <a:fontRef idx="minor">
                <a:schemeClr val="tx1"/>
              </a:fontRef>
            </p:style>
          </p:cxnSp>
          <p:sp>
            <p:nvSpPr>
              <p:cNvPr id="42" name="Right Arrow 41">
                <a:extLst>
                  <a:ext uri="{FF2B5EF4-FFF2-40B4-BE49-F238E27FC236}">
                    <a16:creationId xmlns:a16="http://schemas.microsoft.com/office/drawing/2014/main" id="{C474A7B5-9E29-D2DD-3E37-772E546C829B}"/>
                  </a:ext>
                </a:extLst>
              </p:cNvPr>
              <p:cNvSpPr/>
              <p:nvPr/>
            </p:nvSpPr>
            <p:spPr>
              <a:xfrm rot="5400000">
                <a:off x="10233500" y="1485367"/>
                <a:ext cx="461347" cy="176243"/>
              </a:xfrm>
              <a:prstGeom prst="right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F905CAA5-3C9C-3328-6521-F93F72EC0969}"/>
                  </a:ext>
                </a:extLst>
              </p:cNvPr>
              <p:cNvCxnSpPr>
                <a:cxnSpLocks/>
                <a:endCxn id="4" idx="0"/>
              </p:cNvCxnSpPr>
              <p:nvPr/>
            </p:nvCxnSpPr>
            <p:spPr>
              <a:xfrm>
                <a:off x="8479777" y="1358837"/>
                <a:ext cx="0" cy="445747"/>
              </a:xfrm>
              <a:prstGeom prst="straightConnector1">
                <a:avLst/>
              </a:prstGeom>
              <a:ln w="50800">
                <a:headEnd type="triangle" w="med" len="sm"/>
                <a:tailEnd type="triangle" w="med" len="med"/>
              </a:ln>
            </p:spPr>
            <p:style>
              <a:lnRef idx="2">
                <a:schemeClr val="accent1"/>
              </a:lnRef>
              <a:fillRef idx="0">
                <a:schemeClr val="accent1"/>
              </a:fillRef>
              <a:effectRef idx="1">
                <a:schemeClr val="accent1"/>
              </a:effectRef>
              <a:fontRef idx="minor">
                <a:schemeClr val="tx1"/>
              </a:fontRef>
            </p:style>
          </p:cxnSp>
        </p:grpSp>
        <p:cxnSp>
          <p:nvCxnSpPr>
            <p:cNvPr id="8" name="Straight Arrow Connector 7">
              <a:extLst>
                <a:ext uri="{FF2B5EF4-FFF2-40B4-BE49-F238E27FC236}">
                  <a16:creationId xmlns:a16="http://schemas.microsoft.com/office/drawing/2014/main" id="{33EC1CB3-BFD0-1FBF-02FE-561B2A5F85C8}"/>
                </a:ext>
              </a:extLst>
            </p:cNvPr>
            <p:cNvCxnSpPr>
              <a:cxnSpLocks/>
              <a:endCxn id="7" idx="1"/>
            </p:cNvCxnSpPr>
            <p:nvPr/>
          </p:nvCxnSpPr>
          <p:spPr>
            <a:xfrm>
              <a:off x="9194195" y="3817937"/>
              <a:ext cx="591019" cy="1"/>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C83C0124-F143-1E08-0951-3217F698565A}"/>
                </a:ext>
              </a:extLst>
            </p:cNvPr>
            <p:cNvCxnSpPr>
              <a:cxnSpLocks/>
              <a:stCxn id="3" idx="3"/>
            </p:cNvCxnSpPr>
            <p:nvPr/>
          </p:nvCxnSpPr>
          <p:spPr>
            <a:xfrm>
              <a:off x="9194196" y="5608833"/>
              <a:ext cx="519229" cy="5"/>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33" name="Rounded Rectangle 32">
              <a:extLst>
                <a:ext uri="{FF2B5EF4-FFF2-40B4-BE49-F238E27FC236}">
                  <a16:creationId xmlns:a16="http://schemas.microsoft.com/office/drawing/2014/main" id="{0A4CCE4D-509F-9732-AD4F-A6D0FD97D3D2}"/>
                </a:ext>
              </a:extLst>
            </p:cNvPr>
            <p:cNvSpPr/>
            <p:nvPr/>
          </p:nvSpPr>
          <p:spPr>
            <a:xfrm>
              <a:off x="1536113" y="798930"/>
              <a:ext cx="9507334" cy="492656"/>
            </a:xfrm>
            <a:prstGeom prst="roundRect">
              <a:avLst>
                <a:gd name="adj" fmla="val 50000"/>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solidFill>
                <a:schemeClr val="accent1"/>
              </a:solidFill>
            </a:ln>
          </p:spPr>
          <p:style>
            <a:lnRef idx="0">
              <a:scrgbClr r="0" g="0" b="0"/>
            </a:lnRef>
            <a:fillRef idx="0">
              <a:scrgbClr r="0" g="0" b="0"/>
            </a:fillRef>
            <a:effectRef idx="0">
              <a:scrgbClr r="0" g="0" b="0"/>
            </a:effectRef>
            <a:fontRef idx="minor">
              <a:schemeClr val="lt1"/>
            </a:fontRef>
          </p:style>
          <p:txBody>
            <a:bodyPr rtlCol="0" anchor="ctr"/>
            <a:lstStyle/>
            <a:p>
              <a:pPr algn="ctr"/>
              <a:r>
                <a:rPr lang="en-US"/>
                <a:t>AIDA Framework</a:t>
              </a:r>
            </a:p>
            <a:p>
              <a:pPr algn="ctr"/>
              <a:r>
                <a:rPr lang="en-US"/>
                <a:t>(DevOps on GitHub)</a:t>
              </a:r>
            </a:p>
          </p:txBody>
        </p:sp>
      </p:grpSp>
    </p:spTree>
    <p:extLst>
      <p:ext uri="{BB962C8B-B14F-4D97-AF65-F5344CB8AC3E}">
        <p14:creationId xmlns:p14="http://schemas.microsoft.com/office/powerpoint/2010/main" val="1964798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6D35CD8-034B-4E86-5F4D-109F1C302279}"/>
              </a:ext>
            </a:extLst>
          </p:cNvPr>
          <p:cNvSpPr>
            <a:spLocks noGrp="1"/>
          </p:cNvSpPr>
          <p:nvPr>
            <p:ph type="sldNum" sz="quarter" idx="2"/>
          </p:nvPr>
        </p:nvSpPr>
        <p:spPr/>
        <p:txBody>
          <a:bodyPr/>
          <a:lstStyle/>
          <a:p>
            <a:fld id="{86CB4B4D-7CA3-9044-876B-883B54F8677D}" type="slidenum">
              <a:rPr lang="en-US" smtClean="0"/>
              <a:pPr/>
              <a:t>5</a:t>
            </a:fld>
            <a:endParaRPr lang="en-US"/>
          </a:p>
        </p:txBody>
      </p:sp>
      <p:sp>
        <p:nvSpPr>
          <p:cNvPr id="3" name="Title 2">
            <a:extLst>
              <a:ext uri="{FF2B5EF4-FFF2-40B4-BE49-F238E27FC236}">
                <a16:creationId xmlns:a16="http://schemas.microsoft.com/office/drawing/2014/main" id="{CD3FB804-0DC2-ECB3-652F-885CD5766D66}"/>
              </a:ext>
            </a:extLst>
          </p:cNvPr>
          <p:cNvSpPr>
            <a:spLocks noGrp="1"/>
          </p:cNvSpPr>
          <p:nvPr>
            <p:ph type="title"/>
          </p:nvPr>
        </p:nvSpPr>
        <p:spPr/>
        <p:txBody>
          <a:bodyPr/>
          <a:lstStyle/>
          <a:p>
            <a:r>
              <a:rPr lang="en-US"/>
              <a:t>Chip Builder FE designer workflow</a:t>
            </a:r>
          </a:p>
        </p:txBody>
      </p:sp>
      <p:sp>
        <p:nvSpPr>
          <p:cNvPr id="4" name="Text Placeholder 3">
            <a:extLst>
              <a:ext uri="{FF2B5EF4-FFF2-40B4-BE49-F238E27FC236}">
                <a16:creationId xmlns:a16="http://schemas.microsoft.com/office/drawing/2014/main" id="{2BF23610-A4DA-5C16-648A-8AF9E7CE63C2}"/>
              </a:ext>
            </a:extLst>
          </p:cNvPr>
          <p:cNvSpPr>
            <a:spLocks noGrp="1"/>
          </p:cNvSpPr>
          <p:nvPr>
            <p:ph type="body" sz="quarter" idx="4294967295"/>
          </p:nvPr>
        </p:nvSpPr>
        <p:spPr>
          <a:xfrm>
            <a:off x="615791" y="1161071"/>
            <a:ext cx="5480210" cy="370841"/>
          </a:xfrm>
        </p:spPr>
        <p:txBody>
          <a:bodyPr/>
          <a:lstStyle/>
          <a:p>
            <a:r>
              <a:rPr lang="en-US"/>
              <a:t>99% the same as KM</a:t>
            </a:r>
          </a:p>
        </p:txBody>
      </p:sp>
      <p:graphicFrame>
        <p:nvGraphicFramePr>
          <p:cNvPr id="8" name="Table 7">
            <a:extLst>
              <a:ext uri="{FF2B5EF4-FFF2-40B4-BE49-F238E27FC236}">
                <a16:creationId xmlns:a16="http://schemas.microsoft.com/office/drawing/2014/main" id="{48D8EAF8-F73D-5B36-94E7-EBA78A9486D0}"/>
              </a:ext>
            </a:extLst>
          </p:cNvPr>
          <p:cNvGraphicFramePr>
            <a:graphicFrameLocks noGrp="1"/>
          </p:cNvGraphicFramePr>
          <p:nvPr/>
        </p:nvGraphicFramePr>
        <p:xfrm>
          <a:off x="615199" y="1634262"/>
          <a:ext cx="10652616" cy="3886032"/>
        </p:xfrm>
        <a:graphic>
          <a:graphicData uri="http://schemas.openxmlformats.org/drawingml/2006/table">
            <a:tbl>
              <a:tblPr firstRow="1">
                <a:tableStyleId>{3C2FFA5D-87B4-456A-9821-1D502468CF0F}</a:tableStyleId>
              </a:tblPr>
              <a:tblGrid>
                <a:gridCol w="4790902">
                  <a:extLst>
                    <a:ext uri="{9D8B030D-6E8A-4147-A177-3AD203B41FA5}">
                      <a16:colId xmlns:a16="http://schemas.microsoft.com/office/drawing/2014/main" val="3624851104"/>
                    </a:ext>
                  </a:extLst>
                </a:gridCol>
                <a:gridCol w="5861714">
                  <a:extLst>
                    <a:ext uri="{9D8B030D-6E8A-4147-A177-3AD203B41FA5}">
                      <a16:colId xmlns:a16="http://schemas.microsoft.com/office/drawing/2014/main" val="402297581"/>
                    </a:ext>
                  </a:extLst>
                </a:gridCol>
              </a:tblGrid>
              <a:tr h="472272">
                <a:tc>
                  <a:txBody>
                    <a:bodyPr/>
                    <a:lstStyle/>
                    <a:p>
                      <a:r>
                        <a:rPr lang="en-US" sz="2000"/>
                        <a:t>user commands</a:t>
                      </a:r>
                    </a:p>
                  </a:txBody>
                  <a:tcPr/>
                </a:tc>
                <a:tc>
                  <a:txBody>
                    <a:bodyPr/>
                    <a:lstStyle/>
                    <a:p>
                      <a:r>
                        <a:rPr lang="en-US" sz="2000"/>
                        <a:t>under the hood</a:t>
                      </a:r>
                    </a:p>
                  </a:txBody>
                  <a:tcPr/>
                </a:tc>
                <a:extLst>
                  <a:ext uri="{0D108BD9-81ED-4DB2-BD59-A6C34878D82A}">
                    <a16:rowId xmlns:a16="http://schemas.microsoft.com/office/drawing/2014/main" val="4008034082"/>
                  </a:ext>
                </a:extLst>
              </a:tr>
              <a:tr h="0">
                <a:tc>
                  <a:txBody>
                    <a:bodyPr/>
                    <a:lstStyle/>
                    <a:p>
                      <a:pPr marL="0" marR="0" lvl="0" indent="0" algn="l" defTabSz="2437850" rtl="0" eaLnBrk="1" fontAlgn="auto" latinLnBrk="0" hangingPunct="1">
                        <a:lnSpc>
                          <a:spcPct val="100000"/>
                        </a:lnSpc>
                        <a:spcBef>
                          <a:spcPts val="0"/>
                        </a:spcBef>
                        <a:spcAft>
                          <a:spcPts val="0"/>
                        </a:spcAft>
                        <a:buClrTx/>
                        <a:buSzTx/>
                        <a:buFontTx/>
                        <a:buNone/>
                        <a:tabLst/>
                        <a:defRPr/>
                      </a:pPr>
                      <a:r>
                        <a:rPr lang="en-US" sz="1600"/>
                        <a:t>git clone $GIT_REPOS (or cd to existing repo)</a:t>
                      </a:r>
                    </a:p>
                    <a:p>
                      <a:pPr algn="l"/>
                      <a:endParaRPr lang="en-US" sz="1600">
                        <a:latin typeface="Cascadia Code" panose="020B0609020000020004" pitchFamily="49" charset="0"/>
                        <a:ea typeface="Cascadia Code" panose="020B0609020000020004" pitchFamily="49" charset="0"/>
                        <a:cs typeface="Cascadia Code" panose="020B0609020000020004" pitchFamily="49" charset="0"/>
                      </a:endParaRPr>
                    </a:p>
                  </a:txBody>
                  <a:tcPr/>
                </a:tc>
                <a:tc>
                  <a:txBody>
                    <a:bodyPr/>
                    <a:lstStyle/>
                    <a:p>
                      <a:pPr algn="l"/>
                      <a:r>
                        <a:rPr lang="en-US" sz="1800"/>
                        <a:t>Git revision control with NFS origin</a:t>
                      </a:r>
                    </a:p>
                  </a:txBody>
                  <a:tcPr/>
                </a:tc>
                <a:extLst>
                  <a:ext uri="{0D108BD9-81ED-4DB2-BD59-A6C34878D82A}">
                    <a16:rowId xmlns:a16="http://schemas.microsoft.com/office/drawing/2014/main" val="3427050506"/>
                  </a:ext>
                </a:extLst>
              </a:tr>
              <a:tr h="0">
                <a:tc>
                  <a:txBody>
                    <a:bodyPr/>
                    <a:lstStyle/>
                    <a:p>
                      <a:pPr algn="l"/>
                      <a:r>
                        <a:rPr lang="en-US" sz="1600" err="1"/>
                        <a:t>cb_setup</a:t>
                      </a:r>
                      <a:r>
                        <a:rPr lang="en-US" sz="1600"/>
                        <a:t> (or </a:t>
                      </a:r>
                      <a:r>
                        <a:rPr lang="en-US" sz="1600" err="1"/>
                        <a:t>setenv</a:t>
                      </a:r>
                      <a:r>
                        <a:rPr lang="en-US" sz="1600"/>
                        <a:t> $WORKAREA `</a:t>
                      </a:r>
                      <a:r>
                        <a:rPr lang="en-US" sz="1600" err="1"/>
                        <a:t>pwd</a:t>
                      </a:r>
                      <a:r>
                        <a:rPr lang="en-US" sz="1600"/>
                        <a:t>`)</a:t>
                      </a:r>
                      <a:endParaRPr lang="en-US" sz="1600">
                        <a:latin typeface="Cascadia Code" panose="020B0609020000020004" pitchFamily="49" charset="0"/>
                        <a:ea typeface="Cascadia Code" panose="020B0609020000020004" pitchFamily="49" charset="0"/>
                        <a:cs typeface="Cascadia Code" panose="020B0609020000020004" pitchFamily="49" charset="0"/>
                      </a:endParaRPr>
                    </a:p>
                  </a:txBody>
                  <a:tcPr/>
                </a:tc>
                <a:tc>
                  <a:txBody>
                    <a:bodyPr/>
                    <a:lstStyle/>
                    <a:p>
                      <a:pPr algn="l"/>
                      <a:r>
                        <a:rPr lang="en-US" sz="1800"/>
                        <a:t>Set initial </a:t>
                      </a:r>
                      <a:r>
                        <a:rPr lang="en-US" sz="1800" err="1"/>
                        <a:t>cb</a:t>
                      </a:r>
                      <a:r>
                        <a:rPr lang="en-US" sz="1800"/>
                        <a:t> paths and core env vars</a:t>
                      </a:r>
                    </a:p>
                  </a:txBody>
                  <a:tcPr/>
                </a:tc>
                <a:extLst>
                  <a:ext uri="{0D108BD9-81ED-4DB2-BD59-A6C34878D82A}">
                    <a16:rowId xmlns:a16="http://schemas.microsoft.com/office/drawing/2014/main" val="837009054"/>
                  </a:ext>
                </a:extLst>
              </a:tr>
              <a:tr h="0">
                <a:tc>
                  <a:txBody>
                    <a:bodyPr/>
                    <a:lstStyle/>
                    <a:p>
                      <a:pPr algn="l"/>
                      <a:r>
                        <a:rPr lang="en-US" sz="1600"/>
                        <a:t>make help, make clean</a:t>
                      </a:r>
                      <a:endParaRPr lang="en-US" sz="1600">
                        <a:latin typeface="Cascadia Code" panose="020B0609020000020004" pitchFamily="49" charset="0"/>
                        <a:ea typeface="Cascadia Code" panose="020B0609020000020004" pitchFamily="49" charset="0"/>
                        <a:cs typeface="Cascadia Code" panose="020B0609020000020004" pitchFamily="49" charset="0"/>
                      </a:endParaRPr>
                    </a:p>
                  </a:txBody>
                  <a:tcPr/>
                </a:tc>
                <a:tc>
                  <a:txBody>
                    <a:bodyPr/>
                    <a:lstStyle/>
                    <a:p>
                      <a:pPr algn="l"/>
                      <a:r>
                        <a:rPr lang="en-US" sz="1800" err="1"/>
                        <a:t>Iflow</a:t>
                      </a:r>
                      <a:r>
                        <a:rPr lang="en-US" sz="1800"/>
                        <a:t> generated </a:t>
                      </a:r>
                      <a:r>
                        <a:rPr lang="en-US" sz="1800" err="1"/>
                        <a:t>makefile</a:t>
                      </a:r>
                      <a:r>
                        <a:rPr lang="en-US" sz="1800"/>
                        <a:t> with inventory/utility</a:t>
                      </a:r>
                    </a:p>
                  </a:txBody>
                  <a:tcPr/>
                </a:tc>
                <a:extLst>
                  <a:ext uri="{0D108BD9-81ED-4DB2-BD59-A6C34878D82A}">
                    <a16:rowId xmlns:a16="http://schemas.microsoft.com/office/drawing/2014/main" val="533627472"/>
                  </a:ext>
                </a:extLst>
              </a:tr>
              <a:tr h="0">
                <a:tc>
                  <a:txBody>
                    <a:bodyPr/>
                    <a:lstStyle/>
                    <a:p>
                      <a:pPr algn="l"/>
                      <a:r>
                        <a:rPr lang="en-US" sz="1600"/>
                        <a:t>make –j &lt;task&gt;</a:t>
                      </a:r>
                      <a:endParaRPr lang="en-US" sz="1600">
                        <a:latin typeface="Cascadia Code" panose="020B0609020000020004" pitchFamily="49" charset="0"/>
                        <a:ea typeface="Cascadia Code" panose="020B0609020000020004" pitchFamily="49" charset="0"/>
                        <a:cs typeface="Cascadia Code" panose="020B0609020000020004" pitchFamily="49" charset="0"/>
                      </a:endParaRPr>
                    </a:p>
                  </a:txBody>
                  <a:tcPr/>
                </a:tc>
                <a:tc>
                  <a:txBody>
                    <a:bodyPr/>
                    <a:lstStyle/>
                    <a:p>
                      <a:pPr algn="l"/>
                      <a:r>
                        <a:rPr lang="en-US" sz="1800"/>
                        <a:t>Make rule for task. Runs in </a:t>
                      </a:r>
                      <a:r>
                        <a:rPr lang="en-US" sz="1800" err="1"/>
                        <a:t>cb</a:t>
                      </a:r>
                      <a:r>
                        <a:rPr lang="en-US" sz="1800"/>
                        <a:t>-config  environment</a:t>
                      </a:r>
                    </a:p>
                    <a:p>
                      <a:pPr algn="l"/>
                      <a:r>
                        <a:rPr lang="en-US" sz="1800"/>
                        <a:t>(dynamic git repo controlled, NOT shell env) </a:t>
                      </a:r>
                    </a:p>
                  </a:txBody>
                  <a:tcPr/>
                </a:tc>
                <a:extLst>
                  <a:ext uri="{0D108BD9-81ED-4DB2-BD59-A6C34878D82A}">
                    <a16:rowId xmlns:a16="http://schemas.microsoft.com/office/drawing/2014/main" val="3439490906"/>
                  </a:ext>
                </a:extLst>
              </a:tr>
              <a:tr h="0">
                <a:tc>
                  <a:txBody>
                    <a:bodyPr/>
                    <a:lstStyle/>
                    <a:p>
                      <a:pPr algn="l"/>
                      <a:r>
                        <a:rPr lang="en-US" sz="1600"/>
                        <a:t>make –j &lt;task&gt; </a:t>
                      </a:r>
                      <a:r>
                        <a:rPr lang="en-US" sz="1600">
                          <a:solidFill>
                            <a:srgbClr val="FFFF00"/>
                          </a:solidFill>
                        </a:rPr>
                        <a:t>ARC=zzzz </a:t>
                      </a:r>
                      <a:endParaRPr lang="en-US" sz="1600">
                        <a:solidFill>
                          <a:srgbClr val="FFFF00"/>
                        </a:solidFill>
                        <a:latin typeface="Cascadia Code" panose="020B0609020000020004" pitchFamily="49" charset="0"/>
                        <a:ea typeface="Cascadia Code" panose="020B0609020000020004" pitchFamily="49" charset="0"/>
                        <a:cs typeface="Cascadia Code" panose="020B0609020000020004" pitchFamily="49" charset="0"/>
                      </a:endParaRPr>
                    </a:p>
                  </a:txBody>
                  <a:tcPr/>
                </a:tc>
                <a:tc>
                  <a:txBody>
                    <a:bodyPr/>
                    <a:lstStyle/>
                    <a:p>
                      <a:pPr algn="l"/>
                      <a:r>
                        <a:rPr lang="en-US" sz="1800" err="1"/>
                        <a:t>Makefile</a:t>
                      </a:r>
                      <a:r>
                        <a:rPr lang="en-US" sz="1800"/>
                        <a:t> using (blocking) </a:t>
                      </a:r>
                      <a:r>
                        <a:rPr lang="en-US" sz="1800">
                          <a:solidFill>
                            <a:srgbClr val="FFFF00"/>
                          </a:solidFill>
                        </a:rPr>
                        <a:t>arc-submit</a:t>
                      </a:r>
                      <a:r>
                        <a:rPr lang="en-US" sz="1800"/>
                        <a:t> for </a:t>
                      </a:r>
                      <a:r>
                        <a:rPr lang="en-US" sz="1800" err="1"/>
                        <a:t>lsf</a:t>
                      </a:r>
                      <a:r>
                        <a:rPr lang="en-US" sz="1800"/>
                        <a:t>/?</a:t>
                      </a:r>
                    </a:p>
                  </a:txBody>
                  <a:tcPr/>
                </a:tc>
                <a:extLst>
                  <a:ext uri="{0D108BD9-81ED-4DB2-BD59-A6C34878D82A}">
                    <a16:rowId xmlns:a16="http://schemas.microsoft.com/office/drawing/2014/main" val="3441855972"/>
                  </a:ext>
                </a:extLst>
              </a:tr>
              <a:tr h="0">
                <a:tc>
                  <a:txBody>
                    <a:bodyPr/>
                    <a:lstStyle/>
                    <a:p>
                      <a:pPr algn="l"/>
                      <a:r>
                        <a:rPr lang="en-US" sz="1600"/>
                        <a:t>make </a:t>
                      </a:r>
                      <a:r>
                        <a:rPr lang="en-US" sz="1600" err="1"/>
                        <a:t>cmds</a:t>
                      </a:r>
                      <a:r>
                        <a:rPr lang="en-US" sz="1600"/>
                        <a:t>_&lt;task&gt; (cd &lt;flow&gt;; make </a:t>
                      </a:r>
                      <a:r>
                        <a:rPr lang="en-US" sz="1600" err="1"/>
                        <a:t>flow_cmd</a:t>
                      </a:r>
                      <a:r>
                        <a:rPr lang="en-US" sz="1600"/>
                        <a:t>) </a:t>
                      </a:r>
                      <a:endParaRPr lang="en-US" sz="1600">
                        <a:latin typeface="Cascadia Code" panose="020B0609020000020004" pitchFamily="49" charset="0"/>
                        <a:ea typeface="Cascadia Code" panose="020B0609020000020004" pitchFamily="49" charset="0"/>
                        <a:cs typeface="Cascadia Code" panose="020B0609020000020004" pitchFamily="49" charset="0"/>
                      </a:endParaRPr>
                    </a:p>
                  </a:txBody>
                  <a:tcPr/>
                </a:tc>
                <a:tc>
                  <a:txBody>
                    <a:bodyPr/>
                    <a:lstStyle/>
                    <a:p>
                      <a:pPr algn="l"/>
                      <a:r>
                        <a:rPr lang="en-US" sz="1800"/>
                        <a:t>FE </a:t>
                      </a:r>
                      <a:r>
                        <a:rPr lang="en-US" sz="1800" err="1"/>
                        <a:t>rtl</a:t>
                      </a:r>
                      <a:r>
                        <a:rPr lang="en-US" sz="1800"/>
                        <a:t> flow manual run (dynamic </a:t>
                      </a:r>
                      <a:r>
                        <a:rPr lang="en-US" sz="1800" err="1"/>
                        <a:t>cb</a:t>
                      </a:r>
                      <a:r>
                        <a:rPr lang="en-US" sz="1800"/>
                        <a:t>-config env)</a:t>
                      </a:r>
                    </a:p>
                  </a:txBody>
                  <a:tcPr/>
                </a:tc>
                <a:extLst>
                  <a:ext uri="{0D108BD9-81ED-4DB2-BD59-A6C34878D82A}">
                    <a16:rowId xmlns:a16="http://schemas.microsoft.com/office/drawing/2014/main" val="2768445753"/>
                  </a:ext>
                </a:extLst>
              </a:tr>
              <a:tr h="0">
                <a:tc>
                  <a:txBody>
                    <a:bodyPr/>
                    <a:lstStyle/>
                    <a:p>
                      <a:pPr algn="l"/>
                      <a:r>
                        <a:rPr lang="en-US" sz="1600" err="1"/>
                        <a:t>turnin</a:t>
                      </a:r>
                      <a:r>
                        <a:rPr lang="en-US" sz="1600"/>
                        <a:t>  (-mock, -local, </a:t>
                      </a:r>
                      <a:r>
                        <a:rPr lang="en-US" sz="1600" err="1"/>
                        <a:t>etc</a:t>
                      </a:r>
                      <a:r>
                        <a:rPr lang="en-US" sz="1600"/>
                        <a:t>)</a:t>
                      </a:r>
                      <a:endParaRPr lang="en-US" sz="1600">
                        <a:latin typeface="Cascadia Code" panose="020B0609020000020004" pitchFamily="49" charset="0"/>
                        <a:ea typeface="Cascadia Code" panose="020B0609020000020004" pitchFamily="49" charset="0"/>
                        <a:cs typeface="Cascadia Code" panose="020B0609020000020004" pitchFamily="49" charset="0"/>
                      </a:endParaRPr>
                    </a:p>
                  </a:txBody>
                  <a:tcPr/>
                </a:tc>
                <a:tc>
                  <a:txBody>
                    <a:bodyPr/>
                    <a:lstStyle/>
                    <a:p>
                      <a:pPr algn="l"/>
                      <a:r>
                        <a:rPr lang="en-US" sz="1800"/>
                        <a:t>Runs </a:t>
                      </a:r>
                      <a:r>
                        <a:rPr lang="en-US" sz="1800" err="1"/>
                        <a:t>cb-gk</a:t>
                      </a:r>
                      <a:r>
                        <a:rPr lang="en-US" sz="1800"/>
                        <a:t> and pushes commits to repo, releases</a:t>
                      </a:r>
                    </a:p>
                  </a:txBody>
                  <a:tcPr/>
                </a:tc>
                <a:extLst>
                  <a:ext uri="{0D108BD9-81ED-4DB2-BD59-A6C34878D82A}">
                    <a16:rowId xmlns:a16="http://schemas.microsoft.com/office/drawing/2014/main" val="733642608"/>
                  </a:ext>
                </a:extLst>
              </a:tr>
              <a:tr h="0">
                <a:tc>
                  <a:txBody>
                    <a:bodyPr/>
                    <a:lstStyle/>
                    <a:p>
                      <a:pPr algn="l"/>
                      <a:r>
                        <a:rPr lang="en-US" sz="1600">
                          <a:latin typeface="+mj-lt"/>
                          <a:ea typeface="Cascadia Code" panose="020B0609020000020004" pitchFamily="49" charset="0"/>
                          <a:cs typeface="Cascadia Code" panose="020B0609020000020004" pitchFamily="49" charset="0"/>
                        </a:rPr>
                        <a:t>AI-dash – runs as before</a:t>
                      </a:r>
                    </a:p>
                  </a:txBody>
                  <a:tcPr/>
                </a:tc>
                <a:tc>
                  <a:txBody>
                    <a:bodyPr/>
                    <a:lstStyle/>
                    <a:p>
                      <a:pPr algn="l"/>
                      <a:r>
                        <a:rPr lang="en-US" sz="1800"/>
                        <a:t>AI-dash looks at release data (and other data)</a:t>
                      </a:r>
                    </a:p>
                  </a:txBody>
                  <a:tcPr/>
                </a:tc>
                <a:extLst>
                  <a:ext uri="{0D108BD9-81ED-4DB2-BD59-A6C34878D82A}">
                    <a16:rowId xmlns:a16="http://schemas.microsoft.com/office/drawing/2014/main" val="1297276388"/>
                  </a:ext>
                </a:extLst>
              </a:tr>
            </a:tbl>
          </a:graphicData>
        </a:graphic>
      </p:graphicFrame>
      <p:sp>
        <p:nvSpPr>
          <p:cNvPr id="9" name="TextBox 8">
            <a:extLst>
              <a:ext uri="{FF2B5EF4-FFF2-40B4-BE49-F238E27FC236}">
                <a16:creationId xmlns:a16="http://schemas.microsoft.com/office/drawing/2014/main" id="{2F87C8D0-D050-AC6D-4E58-6BDEEB99D272}"/>
              </a:ext>
            </a:extLst>
          </p:cNvPr>
          <p:cNvSpPr txBox="1"/>
          <p:nvPr/>
        </p:nvSpPr>
        <p:spPr>
          <a:xfrm>
            <a:off x="615200" y="5544219"/>
            <a:ext cx="10652615" cy="83933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91439" tIns="91439" rIns="91439" bIns="91439" numCol="1" spcCol="38100" rtlCol="0" anchor="t">
            <a:noAutofit/>
          </a:bodyPr>
          <a:lstStyle/>
          <a:p>
            <a:pPr marL="342900" marR="0" indent="-342900" algn="l" defTabSz="1828800" rtl="0" fontAlgn="auto" latinLnBrk="0" hangingPunct="0">
              <a:lnSpc>
                <a:spcPct val="100000"/>
              </a:lnSpc>
              <a:spcBef>
                <a:spcPts val="0"/>
              </a:spcBef>
              <a:spcAft>
                <a:spcPts val="0"/>
              </a:spcAft>
              <a:buClrTx/>
              <a:buSzTx/>
              <a:buFont typeface="Arial" panose="020B0604020202020204" pitchFamily="34" charset="0"/>
              <a:buChar char="•"/>
              <a:tabLst/>
            </a:pPr>
            <a:r>
              <a:rPr lang="en-US" sz="2000" err="1">
                <a:solidFill>
                  <a:schemeClr val="tx1"/>
                </a:solidFill>
              </a:rPr>
              <a:t>c</a:t>
            </a:r>
            <a:r>
              <a:rPr kumimoji="0" lang="en-US" sz="2000" b="0" i="0" u="none" strike="noStrike" cap="none" spc="0" normalizeH="0" baseline="0" err="1">
                <a:ln>
                  <a:noFill/>
                </a:ln>
                <a:solidFill>
                  <a:schemeClr val="tx1"/>
                </a:solidFill>
                <a:effectLst/>
                <a:uFillTx/>
                <a:latin typeface="+mn-lt"/>
                <a:ea typeface="+mn-ea"/>
                <a:cs typeface="+mn-cs"/>
                <a:sym typeface="IntelOne Text"/>
              </a:rPr>
              <a:t>b</a:t>
            </a:r>
            <a:r>
              <a:rPr kumimoji="0" lang="en-US" sz="2000" b="0" i="0" u="none" strike="noStrike" cap="none" spc="0" normalizeH="0" baseline="0">
                <a:ln>
                  <a:noFill/>
                </a:ln>
                <a:solidFill>
                  <a:schemeClr val="tx1"/>
                </a:solidFill>
                <a:effectLst/>
                <a:uFillTx/>
                <a:latin typeface="+mn-lt"/>
                <a:ea typeface="+mn-ea"/>
                <a:cs typeface="+mn-cs"/>
                <a:sym typeface="IntelOne Text"/>
              </a:rPr>
              <a:t>-configuration will resemble and behave as km: </a:t>
            </a:r>
            <a:r>
              <a:rPr kumimoji="0" lang="en-US" sz="2000" b="0" i="0" u="none" strike="noStrike" cap="none" spc="0" normalizeH="0" baseline="0" err="1">
                <a:ln>
                  <a:noFill/>
                </a:ln>
                <a:solidFill>
                  <a:schemeClr val="tx1"/>
                </a:solidFill>
                <a:effectLst/>
                <a:uFillTx/>
                <a:latin typeface="+mn-lt"/>
                <a:ea typeface="+mn-ea"/>
                <a:cs typeface="+mn-cs"/>
                <a:sym typeface="IntelOne Text"/>
              </a:rPr>
              <a:t>tool.cfg</a:t>
            </a:r>
            <a:r>
              <a:rPr kumimoji="0" lang="en-US" sz="2000" b="0" i="0" u="none" strike="noStrike" cap="none" spc="0" normalizeH="0" baseline="0">
                <a:ln>
                  <a:noFill/>
                </a:ln>
                <a:solidFill>
                  <a:schemeClr val="tx1"/>
                </a:solidFill>
                <a:effectLst/>
                <a:uFillTx/>
                <a:latin typeface="+mn-lt"/>
                <a:ea typeface="+mn-ea"/>
                <a:cs typeface="+mn-cs"/>
                <a:sym typeface="IntelOne Text"/>
              </a:rPr>
              <a:t>, </a:t>
            </a:r>
            <a:r>
              <a:rPr kumimoji="0" lang="en-US" sz="2000" b="0" i="0" u="none" strike="noStrike" cap="none" spc="0" normalizeH="0" baseline="0" err="1">
                <a:ln>
                  <a:noFill/>
                </a:ln>
                <a:solidFill>
                  <a:schemeClr val="tx1"/>
                </a:solidFill>
                <a:effectLst/>
                <a:uFillTx/>
                <a:latin typeface="+mn-lt"/>
                <a:ea typeface="+mn-ea"/>
                <a:cs typeface="+mn-cs"/>
                <a:sym typeface="IntelOne Text"/>
              </a:rPr>
              <a:t>flow.cfg</a:t>
            </a:r>
            <a:r>
              <a:rPr lang="en-US" sz="2000">
                <a:solidFill>
                  <a:schemeClr val="tx1"/>
                </a:solidFill>
              </a:rPr>
              <a:t>, </a:t>
            </a:r>
            <a:r>
              <a:rPr lang="en-US" sz="2000" err="1">
                <a:solidFill>
                  <a:schemeClr val="tx1"/>
                </a:solidFill>
              </a:rPr>
              <a:t>design.cfg</a:t>
            </a:r>
            <a:r>
              <a:rPr lang="en-US" sz="2000">
                <a:solidFill>
                  <a:schemeClr val="tx1"/>
                </a:solidFill>
              </a:rPr>
              <a:t>, </a:t>
            </a:r>
            <a:r>
              <a:rPr lang="en-US" sz="2000" err="1">
                <a:solidFill>
                  <a:schemeClr val="tx1"/>
                </a:solidFill>
              </a:rPr>
              <a:t>etc</a:t>
            </a:r>
            <a:endParaRPr lang="en-US" sz="2000">
              <a:solidFill>
                <a:schemeClr val="tx1"/>
              </a:solidFill>
            </a:endParaRPr>
          </a:p>
          <a:p>
            <a:pPr marL="342900" marR="0" indent="-342900" algn="l" defTabSz="18288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000" b="0" i="0" u="none" strike="noStrike" cap="none" spc="0" normalizeH="0" baseline="0">
                <a:ln>
                  <a:noFill/>
                </a:ln>
                <a:solidFill>
                  <a:schemeClr val="tx1"/>
                </a:solidFill>
                <a:effectLst/>
                <a:uFillTx/>
                <a:latin typeface="+mn-lt"/>
                <a:ea typeface="+mn-ea"/>
                <a:cs typeface="+mn-cs"/>
                <a:sym typeface="IntelOne Text"/>
              </a:rPr>
              <a:t>DA provides baseline update</a:t>
            </a:r>
            <a:r>
              <a:rPr lang="en-US" sz="2000">
                <a:solidFill>
                  <a:schemeClr val="tx1"/>
                </a:solidFill>
              </a:rPr>
              <a:t>s as in km (separate baselines for tools, proj, dv, </a:t>
            </a:r>
            <a:r>
              <a:rPr lang="en-US" sz="2000" err="1">
                <a:solidFill>
                  <a:schemeClr val="tx1"/>
                </a:solidFill>
              </a:rPr>
              <a:t>etc</a:t>
            </a:r>
            <a:r>
              <a:rPr lang="en-US" sz="2000">
                <a:solidFill>
                  <a:schemeClr val="tx1"/>
                </a:solidFill>
              </a:rPr>
              <a:t>?)</a:t>
            </a:r>
            <a:r>
              <a:rPr kumimoji="0" lang="en-US" sz="2000" b="0" i="0" u="none" strike="noStrike" cap="none" spc="0" normalizeH="0" baseline="0">
                <a:ln>
                  <a:noFill/>
                </a:ln>
                <a:solidFill>
                  <a:schemeClr val="tx1"/>
                </a:solidFill>
                <a:effectLst/>
                <a:uFillTx/>
                <a:latin typeface="+mn-lt"/>
                <a:ea typeface="+mn-ea"/>
                <a:cs typeface="+mn-cs"/>
                <a:sym typeface="IntelOne Text"/>
              </a:rPr>
              <a:t> </a:t>
            </a:r>
          </a:p>
        </p:txBody>
      </p:sp>
    </p:spTree>
    <p:extLst>
      <p:ext uri="{BB962C8B-B14F-4D97-AF65-F5344CB8AC3E}">
        <p14:creationId xmlns:p14="http://schemas.microsoft.com/office/powerpoint/2010/main" val="1147986265"/>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70283-9119-B6AA-A610-5F1A090F453A}"/>
              </a:ext>
            </a:extLst>
          </p:cNvPr>
          <p:cNvSpPr>
            <a:spLocks noGrp="1"/>
          </p:cNvSpPr>
          <p:nvPr>
            <p:ph type="title"/>
          </p:nvPr>
        </p:nvSpPr>
        <p:spPr/>
        <p:txBody>
          <a:bodyPr>
            <a:normAutofit/>
          </a:bodyPr>
          <a:lstStyle/>
          <a:p>
            <a:r>
              <a:rPr lang="en-US"/>
              <a:t>FE configurations (tool, flow, &amp; design) </a:t>
            </a:r>
            <a:br>
              <a:rPr lang="en-US"/>
            </a:br>
            <a:r>
              <a:rPr lang="en-US" sz="2000">
                <a:solidFill>
                  <a:srgbClr val="0070C0"/>
                </a:solidFill>
              </a:rPr>
              <a:t>   common syntax/tool (</a:t>
            </a:r>
            <a:r>
              <a:rPr lang="en-US" sz="2000" err="1">
                <a:solidFill>
                  <a:srgbClr val="0070C0"/>
                </a:solidFill>
              </a:rPr>
              <a:t>cb</a:t>
            </a:r>
            <a:r>
              <a:rPr lang="en-US" sz="2000">
                <a:solidFill>
                  <a:srgbClr val="0070C0"/>
                </a:solidFill>
              </a:rPr>
              <a:t>-infra) for git repo-based settings</a:t>
            </a:r>
            <a:endParaRPr lang="en-MY" sz="2000">
              <a:solidFill>
                <a:srgbClr val="0070C0"/>
              </a:solidFill>
            </a:endParaRPr>
          </a:p>
        </p:txBody>
      </p:sp>
      <p:sp>
        <p:nvSpPr>
          <p:cNvPr id="3" name="Content Placeholder 2">
            <a:extLst>
              <a:ext uri="{FF2B5EF4-FFF2-40B4-BE49-F238E27FC236}">
                <a16:creationId xmlns:a16="http://schemas.microsoft.com/office/drawing/2014/main" id="{746B910D-7109-DA45-9AFF-C1CB89958DE3}"/>
              </a:ext>
            </a:extLst>
          </p:cNvPr>
          <p:cNvSpPr>
            <a:spLocks noGrp="1"/>
          </p:cNvSpPr>
          <p:nvPr>
            <p:ph idx="1"/>
          </p:nvPr>
        </p:nvSpPr>
        <p:spPr>
          <a:xfrm>
            <a:off x="609600" y="1120363"/>
            <a:ext cx="10972800" cy="5070554"/>
          </a:xfrm>
        </p:spPr>
        <p:txBody>
          <a:bodyPr vert="horz" lIns="91440" tIns="45720" rIns="91440" bIns="45720" rtlCol="0" anchor="t">
            <a:noAutofit/>
          </a:bodyPr>
          <a:lstStyle/>
          <a:p>
            <a:r>
              <a:rPr lang="en-US" sz="1800">
                <a:cs typeface="GT Walsheim Regular"/>
              </a:rPr>
              <a:t>Multiple types of configurations:</a:t>
            </a:r>
            <a:endParaRPr lang="en-US" sz="1800"/>
          </a:p>
          <a:p>
            <a:pPr lvl="1"/>
            <a:r>
              <a:rPr lang="en-US" b="1">
                <a:cs typeface="GT Walsheim Regular"/>
              </a:rPr>
              <a:t>tool config</a:t>
            </a:r>
            <a:r>
              <a:rPr lang="en-US">
                <a:cs typeface="GT Walsheim Regular"/>
              </a:rPr>
              <a:t> (env vars, tool versions, parameters, licenses) - arc resources, tool setup.</a:t>
            </a:r>
          </a:p>
          <a:p>
            <a:pPr lvl="1"/>
            <a:r>
              <a:rPr lang="en-US" b="1">
                <a:cs typeface="GT Walsheim Regular"/>
              </a:rPr>
              <a:t>flow config</a:t>
            </a:r>
            <a:r>
              <a:rPr lang="en-US">
                <a:cs typeface="GT Walsheim Regular"/>
              </a:rPr>
              <a:t> (flow setup/options for designers) - flow/variant parameters. May override tool config)</a:t>
            </a:r>
          </a:p>
          <a:p>
            <a:pPr lvl="1"/>
            <a:r>
              <a:rPr lang="en-US" b="1">
                <a:cs typeface="GT Walsheim Regular"/>
              </a:rPr>
              <a:t>design config</a:t>
            </a:r>
            <a:r>
              <a:rPr lang="en-US">
                <a:cs typeface="GT Walsheim Regular"/>
              </a:rPr>
              <a:t> (a per-</a:t>
            </a:r>
            <a:r>
              <a:rPr lang="en-US" err="1">
                <a:cs typeface="GT Walsheim Regular"/>
              </a:rPr>
              <a:t>dut</a:t>
            </a:r>
            <a:r>
              <a:rPr lang="en-US">
                <a:cs typeface="GT Walsheim Regular"/>
              </a:rPr>
              <a:t> definition of design parameters) May also override tool/flow parameters with user’s customization</a:t>
            </a:r>
          </a:p>
          <a:p>
            <a:pPr lvl="1"/>
            <a:r>
              <a:rPr lang="en-US">
                <a:cs typeface="GT Walsheim Regular"/>
              </a:rPr>
              <a:t>Other configs possible (</a:t>
            </a:r>
            <a:r>
              <a:rPr lang="en-US" err="1">
                <a:cs typeface="GT Walsheim Regular"/>
              </a:rPr>
              <a:t>iflow</a:t>
            </a:r>
            <a:r>
              <a:rPr lang="en-US">
                <a:cs typeface="GT Walsheim Regular"/>
              </a:rPr>
              <a:t> config, regression config, cell config)</a:t>
            </a:r>
          </a:p>
          <a:p>
            <a:r>
              <a:rPr lang="en-US" sz="1800"/>
              <a:t>Multiple usage modes:</a:t>
            </a:r>
          </a:p>
          <a:p>
            <a:pPr lvl="1"/>
            <a:r>
              <a:rPr lang="en-US"/>
              <a:t>Python </a:t>
            </a:r>
            <a:r>
              <a:rPr lang="en-US" b="1"/>
              <a:t>API</a:t>
            </a:r>
            <a:r>
              <a:rPr lang="en-US"/>
              <a:t>/Rest API – used inside flows/scripts to get/setup information</a:t>
            </a:r>
          </a:p>
          <a:p>
            <a:pPr lvl="1"/>
            <a:r>
              <a:rPr lang="en-US" b="1"/>
              <a:t>Shell</a:t>
            </a:r>
            <a:r>
              <a:rPr lang="en-US"/>
              <a:t> – create tool-specific shells with sourced environment</a:t>
            </a:r>
          </a:p>
          <a:p>
            <a:pPr lvl="1"/>
            <a:r>
              <a:rPr lang="en-US" b="1"/>
              <a:t>Wrapper</a:t>
            </a:r>
            <a:r>
              <a:rPr lang="en-US"/>
              <a:t> – run versions of scripts within a dynamically created local environment (not shell)</a:t>
            </a:r>
          </a:p>
          <a:p>
            <a:pPr lvl="1"/>
            <a:r>
              <a:rPr lang="en-US"/>
              <a:t>Command line </a:t>
            </a:r>
            <a:r>
              <a:rPr lang="en-US" b="1"/>
              <a:t>query</a:t>
            </a:r>
            <a:r>
              <a:rPr lang="en-US"/>
              <a:t> – debug info, trace origins of configuration data, diff environments, enforce minimum environments, generate configuration patches. </a:t>
            </a:r>
          </a:p>
          <a:p>
            <a:pPr fontAlgn="base"/>
            <a:r>
              <a:rPr lang="en-US" sz="1800"/>
              <a:t>Multiple configuration sources:</a:t>
            </a:r>
          </a:p>
          <a:p>
            <a:pPr lvl="1"/>
            <a:r>
              <a:rPr lang="en-US"/>
              <a:t>Defined versions – globally defined &amp; labeled sets of configurations</a:t>
            </a:r>
          </a:p>
          <a:p>
            <a:pPr lvl="1"/>
            <a:r>
              <a:rPr lang="en-US"/>
              <a:t>$WORKAREA/file-based – versions are defined by configuration files (revision controlled)</a:t>
            </a:r>
          </a:p>
          <a:p>
            <a:pPr lvl="1"/>
            <a:r>
              <a:rPr lang="en-US"/>
              <a:t>Priority-based overrides (for example: tool, baseline, project, repo).</a:t>
            </a:r>
          </a:p>
          <a:p>
            <a:pPr fontAlgn="base"/>
            <a:endParaRPr lang="en-US" sz="5600"/>
          </a:p>
          <a:p>
            <a:endParaRPr lang="en-MY"/>
          </a:p>
        </p:txBody>
      </p:sp>
    </p:spTree>
    <p:extLst>
      <p:ext uri="{BB962C8B-B14F-4D97-AF65-F5344CB8AC3E}">
        <p14:creationId xmlns:p14="http://schemas.microsoft.com/office/powerpoint/2010/main" val="32000008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4C0013-9956-F05C-5D7F-57557B8D09C6}"/>
              </a:ext>
            </a:extLst>
          </p:cNvPr>
          <p:cNvSpPr>
            <a:spLocks noGrp="1"/>
          </p:cNvSpPr>
          <p:nvPr>
            <p:ph type="title"/>
          </p:nvPr>
        </p:nvSpPr>
        <p:spPr/>
        <p:txBody>
          <a:bodyPr/>
          <a:lstStyle/>
          <a:p>
            <a:r>
              <a:rPr lang="en-US"/>
              <a:t>New baseline </a:t>
            </a:r>
            <a:endParaRPr lang="en-MY"/>
          </a:p>
        </p:txBody>
      </p:sp>
      <p:sp>
        <p:nvSpPr>
          <p:cNvPr id="3" name="Content Placeholder 2">
            <a:extLst>
              <a:ext uri="{FF2B5EF4-FFF2-40B4-BE49-F238E27FC236}">
                <a16:creationId xmlns:a16="http://schemas.microsoft.com/office/drawing/2014/main" id="{C4BB11BD-276C-1544-4272-F78A5E3C5B5F}"/>
              </a:ext>
            </a:extLst>
          </p:cNvPr>
          <p:cNvSpPr>
            <a:spLocks noGrp="1"/>
          </p:cNvSpPr>
          <p:nvPr>
            <p:ph idx="1"/>
          </p:nvPr>
        </p:nvSpPr>
        <p:spPr/>
        <p:txBody>
          <a:bodyPr/>
          <a:lstStyle/>
          <a:p>
            <a:r>
              <a:rPr lang="en-US"/>
              <a:t>The format for a </a:t>
            </a:r>
            <a:r>
              <a:rPr lang="en-US" err="1"/>
              <a:t>tool.cfg</a:t>
            </a:r>
            <a:r>
              <a:rPr lang="en-US"/>
              <a:t> will be backward compatible with the existing </a:t>
            </a:r>
            <a:r>
              <a:rPr lang="en-US" err="1"/>
              <a:t>tool.cth</a:t>
            </a:r>
            <a:r>
              <a:rPr lang="en-US"/>
              <a:t>  It will likely be identical.  It is only down in the da tool definition that we will get use the 'arc </a:t>
            </a:r>
            <a:r>
              <a:rPr lang="en-US" err="1"/>
              <a:t>api</a:t>
            </a:r>
            <a:r>
              <a:rPr lang="en-US"/>
              <a:t>' to grab configuration data.  </a:t>
            </a:r>
          </a:p>
          <a:p>
            <a:r>
              <a:rPr lang="en-US"/>
              <a:t>The configuration will still control what version, arc just gives you the ENV variables you need for that version.   -- all that is hidden from the user. </a:t>
            </a:r>
          </a:p>
          <a:p>
            <a:r>
              <a:rPr lang="en-US" err="1"/>
              <a:t>flow.cfg</a:t>
            </a:r>
            <a:r>
              <a:rPr lang="en-US"/>
              <a:t> and </a:t>
            </a:r>
            <a:r>
              <a:rPr lang="en-US" err="1"/>
              <a:t>design.cfg</a:t>
            </a:r>
            <a:r>
              <a:rPr lang="en-US"/>
              <a:t> will be identical or enhanced. (arc does not help here).  Our baselines will pretty much look the same. We need all that data that defines how the flows should run.</a:t>
            </a:r>
          </a:p>
          <a:p>
            <a:r>
              <a:rPr lang="en-US"/>
              <a:t>Will baseline cover for DV? To be discussed further. </a:t>
            </a:r>
          </a:p>
          <a:p>
            <a:r>
              <a:rPr lang="en-US"/>
              <a:t>Baseline for BE – to be discussed further. </a:t>
            </a:r>
            <a:endParaRPr lang="en-MY"/>
          </a:p>
          <a:p>
            <a:endParaRPr lang="en-MY"/>
          </a:p>
        </p:txBody>
      </p:sp>
    </p:spTree>
    <p:extLst>
      <p:ext uri="{BB962C8B-B14F-4D97-AF65-F5344CB8AC3E}">
        <p14:creationId xmlns:p14="http://schemas.microsoft.com/office/powerpoint/2010/main" val="765604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5EEF4-08C4-2289-2067-97D5AEAED249}"/>
              </a:ext>
            </a:extLst>
          </p:cNvPr>
          <p:cNvSpPr>
            <a:spLocks noGrp="1"/>
          </p:cNvSpPr>
          <p:nvPr>
            <p:ph type="title"/>
          </p:nvPr>
        </p:nvSpPr>
        <p:spPr/>
        <p:txBody>
          <a:bodyPr/>
          <a:lstStyle/>
          <a:p>
            <a:r>
              <a:rPr lang="en-US"/>
              <a:t>Arc shell</a:t>
            </a:r>
            <a:endParaRPr lang="en-MY"/>
          </a:p>
        </p:txBody>
      </p:sp>
      <p:sp>
        <p:nvSpPr>
          <p:cNvPr id="3" name="Content Placeholder 2">
            <a:extLst>
              <a:ext uri="{FF2B5EF4-FFF2-40B4-BE49-F238E27FC236}">
                <a16:creationId xmlns:a16="http://schemas.microsoft.com/office/drawing/2014/main" id="{65DB06EC-6C91-9DFC-EC7E-EB79F65CC155}"/>
              </a:ext>
            </a:extLst>
          </p:cNvPr>
          <p:cNvSpPr>
            <a:spLocks noGrp="1"/>
          </p:cNvSpPr>
          <p:nvPr>
            <p:ph idx="1"/>
          </p:nvPr>
        </p:nvSpPr>
        <p:spPr/>
        <p:txBody>
          <a:bodyPr vert="horz" lIns="91440" tIns="45720" rIns="91440" bIns="45720" rtlCol="0" anchor="t">
            <a:normAutofit/>
          </a:bodyPr>
          <a:lstStyle/>
          <a:p>
            <a:r>
              <a:rPr lang="en-US"/>
              <a:t>Arc used for job submission environment (utilizing </a:t>
            </a:r>
            <a:r>
              <a:rPr lang="en-US" err="1"/>
              <a:t>cb</a:t>
            </a:r>
            <a:r>
              <a:rPr lang="en-US"/>
              <a:t>-infra as needed)</a:t>
            </a:r>
          </a:p>
          <a:p>
            <a:r>
              <a:rPr lang="en-US"/>
              <a:t>Arc can define versioned resource sets and their dependencies</a:t>
            </a:r>
          </a:p>
          <a:p>
            <a:pPr lvl="1">
              <a:buFont typeface="Courier New" pitchFamily="2" charset="77"/>
              <a:buChar char="o"/>
            </a:pPr>
            <a:r>
              <a:rPr lang="en-US"/>
              <a:t>environment, paths, licenses</a:t>
            </a:r>
          </a:p>
          <a:p>
            <a:pPr fontAlgn="base"/>
            <a:r>
              <a:rPr lang="en-US" err="1"/>
              <a:t>cb</a:t>
            </a:r>
            <a:r>
              <a:rPr lang="en-US"/>
              <a:t>-configuration determines which versions of arc resources get applied to each flow</a:t>
            </a:r>
          </a:p>
          <a:p>
            <a:pPr lvl="1">
              <a:buFont typeface="Courier New" pitchFamily="2" charset="77"/>
              <a:buChar char="o"/>
            </a:pPr>
            <a:r>
              <a:rPr lang="en-US" err="1"/>
              <a:t>Cb</a:t>
            </a:r>
            <a:r>
              <a:rPr lang="en-US"/>
              <a:t>-infra handles version overrides, (arc resource sourced using 'delayed evaluation')</a:t>
            </a:r>
          </a:p>
          <a:p>
            <a:r>
              <a:rPr lang="en-US"/>
              <a:t>Conflicts and dependencies are checked and correctly resolved – within multiple resources or between resources and native </a:t>
            </a:r>
            <a:r>
              <a:rPr lang="en-US" err="1"/>
              <a:t>db</a:t>
            </a:r>
            <a:r>
              <a:rPr lang="en-US"/>
              <a:t>-configuration variables</a:t>
            </a:r>
          </a:p>
          <a:p>
            <a:r>
              <a:rPr lang="en-US"/>
              <a:t>Some of the comparison arc and cheetah  </a:t>
            </a:r>
          </a:p>
          <a:p>
            <a:r>
              <a:rPr lang="en-US">
                <a:hlinkClick r:id="rId2" tooltip="https://altera-corp.atlassian.net/wiki/spaces/tdmainfra/pages/396984755/038+comparison+of+arc+cheetah+and+cb"/>
              </a:rPr>
              <a:t>https://altera-corp.atlassian.net/wiki/spaces/</a:t>
            </a:r>
            <a:r>
              <a:rPr lang="en-US" err="1">
                <a:hlinkClick r:id="rId2" tooltip="https://altera-corp.atlassian.net/wiki/spaces/tdmainfra/pages/396984755/038+comparison+of+arc+cheetah+and+cb"/>
              </a:rPr>
              <a:t>tdmaInfra</a:t>
            </a:r>
            <a:r>
              <a:rPr lang="en-US">
                <a:hlinkClick r:id="rId2" tooltip="https://altera-corp.atlassian.net/wiki/spaces/tdmainfra/pages/396984755/038+comparison+of+arc+cheetah+and+cb"/>
              </a:rPr>
              <a:t>/pages/396984755/038+Comparison+of+ARC+CHEET…</a:t>
            </a:r>
            <a:endParaRPr lang="en-US"/>
          </a:p>
          <a:p>
            <a:pPr lvl="1">
              <a:buFont typeface="Courier New" pitchFamily="2" charset="77"/>
              <a:buChar char="o"/>
            </a:pPr>
            <a:endParaRPr lang="en-US"/>
          </a:p>
        </p:txBody>
      </p:sp>
    </p:spTree>
    <p:extLst>
      <p:ext uri="{BB962C8B-B14F-4D97-AF65-F5344CB8AC3E}">
        <p14:creationId xmlns:p14="http://schemas.microsoft.com/office/powerpoint/2010/main" val="3426720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52D0D-6910-9A01-1DAE-0DA7A2F884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B3F2A8-4EA4-4B9F-685C-C88EC292BCBD}"/>
              </a:ext>
            </a:extLst>
          </p:cNvPr>
          <p:cNvSpPr>
            <a:spLocks noGrp="1"/>
          </p:cNvSpPr>
          <p:nvPr>
            <p:ph type="title"/>
          </p:nvPr>
        </p:nvSpPr>
        <p:spPr/>
        <p:txBody>
          <a:bodyPr>
            <a:normAutofit/>
          </a:bodyPr>
          <a:lstStyle/>
          <a:p>
            <a:r>
              <a:rPr lang="en-US" sz="2900" err="1">
                <a:cs typeface="GT Walsheim Regular"/>
              </a:rPr>
              <a:t>ai.ChipBuilder</a:t>
            </a:r>
            <a:r>
              <a:rPr lang="en-US" sz="2900">
                <a:cs typeface="GT Walsheim Regular"/>
              </a:rPr>
              <a:t> [Gatekeeper]</a:t>
            </a:r>
            <a:br>
              <a:rPr lang="en-US" sz="2900">
                <a:cs typeface="GT Walsheim Regular"/>
              </a:rPr>
            </a:br>
            <a:r>
              <a:rPr lang="en-US" sz="2900">
                <a:cs typeface="GT Walsheim Regular"/>
              </a:rPr>
              <a:t>- Lionel</a:t>
            </a:r>
          </a:p>
        </p:txBody>
      </p:sp>
      <p:sp>
        <p:nvSpPr>
          <p:cNvPr id="3" name="Content Placeholder 2">
            <a:extLst>
              <a:ext uri="{FF2B5EF4-FFF2-40B4-BE49-F238E27FC236}">
                <a16:creationId xmlns:a16="http://schemas.microsoft.com/office/drawing/2014/main" id="{8241ED50-73F6-B5ED-D784-D5B60F0C8367}"/>
              </a:ext>
            </a:extLst>
          </p:cNvPr>
          <p:cNvSpPr>
            <a:spLocks noGrp="1"/>
          </p:cNvSpPr>
          <p:nvPr>
            <p:ph idx="1"/>
          </p:nvPr>
        </p:nvSpPr>
        <p:spPr/>
        <p:txBody>
          <a:bodyPr vert="horz" lIns="91440" tIns="45720" rIns="91440" bIns="45720" rtlCol="0" anchor="t">
            <a:normAutofit/>
          </a:bodyPr>
          <a:lstStyle/>
          <a:p>
            <a:r>
              <a:rPr lang="en-US" sz="2400"/>
              <a:t>Why We Need To Do This</a:t>
            </a:r>
          </a:p>
          <a:p>
            <a:pPr lvl="1">
              <a:buFont typeface="Courier New" pitchFamily="2" charset="77"/>
              <a:buChar char="o"/>
            </a:pPr>
            <a:r>
              <a:rPr lang="en-US"/>
              <a:t>We need to move away from PESG code</a:t>
            </a:r>
          </a:p>
          <a:p>
            <a:pPr lvl="1">
              <a:buFont typeface="Courier New" pitchFamily="2" charset="77"/>
              <a:buChar char="o"/>
            </a:pPr>
            <a:r>
              <a:rPr lang="en-US"/>
              <a:t>Changes in base infrastructure (</a:t>
            </a:r>
            <a:r>
              <a:rPr lang="en-US" err="1"/>
              <a:t>eg</a:t>
            </a:r>
            <a:r>
              <a:rPr lang="en-US"/>
              <a:t>: job </a:t>
            </a:r>
            <a:r>
              <a:rPr lang="en-US" err="1"/>
              <a:t>submitsson</a:t>
            </a:r>
            <a:r>
              <a:rPr lang="en-US"/>
              <a:t>, environment setups, </a:t>
            </a:r>
            <a:r>
              <a:rPr lang="en-US" err="1"/>
              <a:t>etc</a:t>
            </a:r>
            <a:r>
              <a:rPr lang="en-US"/>
              <a:t> …)</a:t>
            </a:r>
          </a:p>
          <a:p>
            <a:pPr>
              <a:buFont typeface="Wingdings"/>
              <a:buChar char="§"/>
            </a:pPr>
            <a:r>
              <a:rPr lang="en-US" sz="2400">
                <a:cs typeface="GT Walsheim Regular"/>
              </a:rPr>
              <a:t>Plan</a:t>
            </a:r>
          </a:p>
          <a:p>
            <a:pPr marL="971550" lvl="1" indent="-285750">
              <a:buFont typeface="Courier New,monospace"/>
              <a:buChar char="o"/>
            </a:pPr>
            <a:r>
              <a:rPr lang="en-US">
                <a:cs typeface="GT Walsheim Regular"/>
              </a:rPr>
              <a:t>To only refactor the underlying mechanism, by retaining as much as possible the user-interfacing layer, so as not to disrupt any existing workflow.</a:t>
            </a:r>
          </a:p>
          <a:p>
            <a:pPr>
              <a:buFont typeface="Wingdings,Sans-Serif"/>
              <a:buChar char="§"/>
            </a:pPr>
            <a:r>
              <a:rPr lang="en-US" sz="2400">
                <a:cs typeface="GT Walsheim Regular"/>
              </a:rPr>
              <a:t>Reality</a:t>
            </a:r>
          </a:p>
          <a:p>
            <a:pPr marL="971550" lvl="1" indent="-285750">
              <a:buFont typeface="Courier New,monospace"/>
              <a:buChar char="o"/>
            </a:pPr>
            <a:r>
              <a:rPr lang="en-US">
                <a:cs typeface="GT Walsheim Regular"/>
              </a:rPr>
              <a:t>Should be doable. Even if required, we would want to minimize the impact on flow-owners' changes as much as possible.</a:t>
            </a:r>
          </a:p>
          <a:p>
            <a:pPr>
              <a:buFont typeface="Wingdings,Sans-Serif"/>
              <a:buChar char="§"/>
            </a:pPr>
            <a:r>
              <a:rPr lang="en-US" sz="2400">
                <a:cs typeface="GT Walsheim Regular"/>
              </a:rPr>
              <a:t>Impact To Users</a:t>
            </a:r>
          </a:p>
          <a:p>
            <a:pPr marL="971550" lvl="1" indent="-285750">
              <a:buFont typeface="Courier New,monospace"/>
              <a:buChar char="o"/>
            </a:pPr>
            <a:r>
              <a:rPr lang="en-US">
                <a:cs typeface="GT Walsheim Regular"/>
              </a:rPr>
              <a:t>Flow Owners: Transparent to minimal change required.</a:t>
            </a:r>
            <a:endParaRPr lang="en-US"/>
          </a:p>
          <a:p>
            <a:pPr marL="971550" lvl="1" indent="-285750">
              <a:buFont typeface="Courier New,monospace"/>
              <a:buChar char="o"/>
            </a:pPr>
            <a:r>
              <a:rPr lang="en-US">
                <a:cs typeface="GT Walsheim Regular"/>
              </a:rPr>
              <a:t>Designers: Transparent. Should still run the same `</a:t>
            </a:r>
            <a:r>
              <a:rPr lang="en-US" err="1">
                <a:cs typeface="GT Walsheim Regular"/>
              </a:rPr>
              <a:t>turnin</a:t>
            </a:r>
            <a:r>
              <a:rPr lang="en-US">
                <a:cs typeface="GT Walsheim Regular"/>
              </a:rPr>
              <a:t>` command to get a release.</a:t>
            </a:r>
          </a:p>
          <a:p>
            <a:pPr lvl="1" indent="0">
              <a:buFont typeface="Courier New,monospace"/>
              <a:buNone/>
            </a:pPr>
            <a:endParaRPr lang="en-US">
              <a:cs typeface="GT Walsheim Regular"/>
            </a:endParaRPr>
          </a:p>
          <a:p>
            <a:pPr marL="0" indent="0">
              <a:buNone/>
            </a:pPr>
            <a:endParaRPr lang="en-US">
              <a:cs typeface="GT Walsheim Regular"/>
            </a:endParaRPr>
          </a:p>
          <a:p>
            <a:pPr marL="457200" lvl="1" indent="0">
              <a:buNone/>
            </a:pPr>
            <a:endParaRPr lang="en-US">
              <a:cs typeface="GT Walsheim Regular"/>
            </a:endParaRPr>
          </a:p>
        </p:txBody>
      </p:sp>
    </p:spTree>
    <p:extLst>
      <p:ext uri="{BB962C8B-B14F-4D97-AF65-F5344CB8AC3E}">
        <p14:creationId xmlns:p14="http://schemas.microsoft.com/office/powerpoint/2010/main" val="3411562265"/>
      </p:ext>
    </p:extLst>
  </p:cSld>
  <p:clrMapOvr>
    <a:masterClrMapping/>
  </p:clrMapOvr>
</p:sld>
</file>

<file path=ppt/theme/theme1.xml><?xml version="1.0" encoding="utf-8"?>
<a:theme xmlns:a="http://schemas.openxmlformats.org/drawingml/2006/main" name="Altera Light">
  <a:themeElements>
    <a:clrScheme name="Custom 5">
      <a:dk1>
        <a:srgbClr val="000000"/>
      </a:dk1>
      <a:lt1>
        <a:srgbClr val="F8F8F8"/>
      </a:lt1>
      <a:dk2>
        <a:srgbClr val="001D50"/>
      </a:dk2>
      <a:lt2>
        <a:srgbClr val="AEAEAE"/>
      </a:lt2>
      <a:accent1>
        <a:srgbClr val="0053AE"/>
      </a:accent1>
      <a:accent2>
        <a:srgbClr val="00C7FD"/>
      </a:accent2>
      <a:accent3>
        <a:srgbClr val="EDB200"/>
      </a:accent3>
      <a:accent4>
        <a:srgbClr val="FF5662"/>
      </a:accent4>
      <a:accent5>
        <a:srgbClr val="8F5DA2"/>
      </a:accent5>
      <a:accent6>
        <a:srgbClr val="0F9B8F"/>
      </a:accent6>
      <a:hlink>
        <a:srgbClr val="0056B3"/>
      </a:hlink>
      <a:folHlink>
        <a:srgbClr val="0056B3"/>
      </a:folHlink>
    </a:clrScheme>
    <a:fontScheme name="Custom 8">
      <a:majorFont>
        <a:latin typeface="GT Walsheim Regular"/>
        <a:ea typeface="GT Walsheim Medium"/>
        <a:cs typeface="IntelOne Display Light"/>
      </a:majorFont>
      <a:minorFont>
        <a:latin typeface="GT Walsheim Regular"/>
        <a:ea typeface="Arial"/>
        <a:cs typeface="IntelOne Text Light"/>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noAutofit/>
      </a:bodyPr>
      <a:lstStyle>
        <a:defPPr algn="l">
          <a:lnSpc>
            <a:spcPct val="110000"/>
          </a:lnSpc>
          <a:spcAft>
            <a:spcPts val="600"/>
          </a:spcAft>
          <a:defRPr sz="1500" spc="29" dirty="0" err="1">
            <a:solidFill>
              <a:srgbClr val="5E5E5E"/>
            </a:solidFill>
            <a:sym typeface="Montserrat Regular"/>
          </a:defRPr>
        </a:defPPr>
      </a:lstStyle>
    </a:txDef>
  </a:objectDefaults>
  <a:extraClrSchemeLst/>
  <a:extLst>
    <a:ext uri="{05A4C25C-085E-4340-85A3-A5531E510DB2}">
      <thm15:themeFamily xmlns:thm15="http://schemas.microsoft.com/office/thememl/2012/main" name="Presentation1" id="{F727B553-FE3F-4D14-B090-C12BD22498A3}" vid="{2C17F1A8-CA5A-49FC-834E-F9E14829D58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685F2C4C4B9F647AC4B0306AC016BD3" ma:contentTypeVersion="13" ma:contentTypeDescription="Create a new document." ma:contentTypeScope="" ma:versionID="3ab00ce0ae881f3a27abe507aefa2f78">
  <xsd:schema xmlns:xsd="http://www.w3.org/2001/XMLSchema" xmlns:xs="http://www.w3.org/2001/XMLSchema" xmlns:p="http://schemas.microsoft.com/office/2006/metadata/properties" xmlns:ns2="0a51da19-639d-43da-919d-ef5b32ec5c22" xmlns:ns3="1de06125-f265-4b79-aedf-c74f18071206" targetNamespace="http://schemas.microsoft.com/office/2006/metadata/properties" ma:root="true" ma:fieldsID="9b567251a7a8bdea11e9f1955c9c0c11" ns2:_="" ns3:_="">
    <xsd:import namespace="0a51da19-639d-43da-919d-ef5b32ec5c22"/>
    <xsd:import namespace="1de06125-f265-4b79-aedf-c74f1807120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51da19-639d-43da-919d-ef5b32ec5c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477b5da4-0c81-4951-833e-3e2e442ab8e2"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Location" ma:index="20"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de06125-f265-4b79-aedf-c74f18071206"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edfc412c-9850-448d-bf1a-304349822565}" ma:internalName="TaxCatchAll" ma:showField="CatchAllData" ma:web="1de06125-f265-4b79-aedf-c74f18071206">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0a51da19-639d-43da-919d-ef5b32ec5c22">
      <Terms xmlns="http://schemas.microsoft.com/office/infopath/2007/PartnerControls"/>
    </lcf76f155ced4ddcb4097134ff3c332f>
    <TaxCatchAll xmlns="1de06125-f265-4b79-aedf-c74f18071206" xsi:nil="true"/>
  </documentManagement>
</p:properties>
</file>

<file path=customXml/itemProps1.xml><?xml version="1.0" encoding="utf-8"?>
<ds:datastoreItem xmlns:ds="http://schemas.openxmlformats.org/officeDocument/2006/customXml" ds:itemID="{9FD0544E-FC4E-4BA1-9A64-AB1BC967BBEB}">
  <ds:schemaRefs>
    <ds:schemaRef ds:uri="http://schemas.microsoft.com/sharepoint/v3/contenttype/forms"/>
  </ds:schemaRefs>
</ds:datastoreItem>
</file>

<file path=customXml/itemProps2.xml><?xml version="1.0" encoding="utf-8"?>
<ds:datastoreItem xmlns:ds="http://schemas.openxmlformats.org/officeDocument/2006/customXml" ds:itemID="{36BA09D7-63F6-41A8-A09F-281C2BD10CF6}">
  <ds:schemaRefs>
    <ds:schemaRef ds:uri="0a51da19-639d-43da-919d-ef5b32ec5c22"/>
    <ds:schemaRef ds:uri="1de06125-f265-4b79-aedf-c74f1807120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60D9919B-0440-4DF9-B197-863EBDEE41C4}">
  <ds:schemaRefs>
    <ds:schemaRef ds:uri="0a51da19-639d-43da-919d-ef5b32ec5c22"/>
    <ds:schemaRef ds:uri="1de06125-f265-4b79-aedf-c74f1807120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46c98d88-e344-4ed4-8496-4ed7712e255d}" enabled="0" method="" siteId="{46c98d88-e344-4ed4-8496-4ed7712e255d}" removed="1"/>
</clbl:labelList>
</file>

<file path=docProps/app.xml><?xml version="1.0" encoding="utf-8"?>
<Properties xmlns="http://schemas.openxmlformats.org/officeDocument/2006/extended-properties" xmlns:vt="http://schemas.openxmlformats.org/officeDocument/2006/docPropsVTypes">
  <Template>Altera Light</Template>
  <Application>Microsoft Office PowerPoint</Application>
  <PresentationFormat>Widescreen</PresentationFormat>
  <Slides>27</Slides>
  <Notes>6</Notes>
  <HiddenSlides>0</HiddenSlides>
  <ScaleCrop>false</ScaleCrop>
  <HeadingPairs>
    <vt:vector size="4" baseType="variant">
      <vt:variant>
        <vt:lpstr>Theme</vt:lpstr>
      </vt:variant>
      <vt:variant>
        <vt:i4>1</vt:i4>
      </vt:variant>
      <vt:variant>
        <vt:lpstr>Slide Titles</vt:lpstr>
      </vt:variant>
      <vt:variant>
        <vt:i4>27</vt:i4>
      </vt:variant>
    </vt:vector>
  </HeadingPairs>
  <TitlesOfParts>
    <vt:vector size="28" baseType="lpstr">
      <vt:lpstr>Altera Light</vt:lpstr>
      <vt:lpstr>PowerPoint Presentation</vt:lpstr>
      <vt:lpstr>Chipbuilder Scope and schedule </vt:lpstr>
      <vt:lpstr>PowerPoint Presentation</vt:lpstr>
      <vt:lpstr>PowerPoint Presentation</vt:lpstr>
      <vt:lpstr>Chip Builder FE designer workflow</vt:lpstr>
      <vt:lpstr>FE configurations (tool, flow, &amp; design)     common syntax/tool (cb-infra) for git repo-based settings</vt:lpstr>
      <vt:lpstr>New baseline </vt:lpstr>
      <vt:lpstr>Arc shell</vt:lpstr>
      <vt:lpstr>ai.ChipBuilder [Gatekeeper] - Lionel</vt:lpstr>
      <vt:lpstr>ai.ChipBuilder [Code Review In CI/CD]</vt:lpstr>
      <vt:lpstr>ai.ChipBuilder [Code Review In CI/CD] - con't</vt:lpstr>
      <vt:lpstr>ai.ChipBuilder [Code Review In CI/CD] - con't</vt:lpstr>
      <vt:lpstr>ai.ChipBuilder [Code Review In CI/CD] - con't</vt:lpstr>
      <vt:lpstr>ai.ChipBuilder [arc_prime] - Lionel</vt:lpstr>
      <vt:lpstr>Job submission </vt:lpstr>
      <vt:lpstr>ai.ChipBuilder (NextGen Design System Details)</vt:lpstr>
      <vt:lpstr>Back UP  </vt:lpstr>
      <vt:lpstr>PowerPoint Presentation</vt:lpstr>
      <vt:lpstr>Automation and Efficiency improvement initiatives</vt:lpstr>
      <vt:lpstr>ai.ChipBuilder [CB-Infra] Eric Olson</vt:lpstr>
      <vt:lpstr>CB-infra: more details</vt:lpstr>
      <vt:lpstr>ai.ChipBuilder [CB-baseline_tools] Eric Olson</vt:lpstr>
      <vt:lpstr>Next generation prog_config.cth ( new name? prog_config.cb)  </vt:lpstr>
      <vt:lpstr>ai.ChipBuilder [RTL flows structure, CB-rtl] Eric Olson</vt:lpstr>
      <vt:lpstr>iflow/iflow-gui - task/build management Eric Olson</vt:lpstr>
      <vt:lpstr>ChipBUilder- RTL </vt:lpstr>
      <vt:lpstr>Filelist generation Giang Nguyen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Vasireddi, Mayuri</dc:creator>
  <cp:revision>317</cp:revision>
  <dcterms:created xsi:type="dcterms:W3CDTF">2025-09-25T19:49:34Z</dcterms:created>
  <dcterms:modified xsi:type="dcterms:W3CDTF">2025-10-10T07:23:08Z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0x0101002685F2C4C4B9F647AC4B0306AC016BD3</vt:lpwstr>
  </property>
  <property fmtid="{D5CDD505-2E9C-101B-9397-08002B2CF9AE}" pid="3" name="MSIP_Label_6a19be41-f3f8-4bff-a5cd-09153d43afda_Enabled">
    <vt:lpwstr>true</vt:lpwstr>
  </property>
  <property fmtid="{D5CDD505-2E9C-101B-9397-08002B2CF9AE}" pid="4" name="MSIP_Label_6a19be41-f3f8-4bff-a5cd-09153d43afda_SetDate">
    <vt:lpwstr>2025-07-28T21:54:27Z</vt:lpwstr>
  </property>
  <property fmtid="{D5CDD505-2E9C-101B-9397-08002B2CF9AE}" pid="5" name="MSIP_Label_6a19be41-f3f8-4bff-a5cd-09153d43afda_Method">
    <vt:lpwstr>Standard</vt:lpwstr>
  </property>
  <property fmtid="{D5CDD505-2E9C-101B-9397-08002B2CF9AE}" pid="6" name="MSIP_Label_6a19be41-f3f8-4bff-a5cd-09153d43afda_Name">
    <vt:lpwstr>Internal</vt:lpwstr>
  </property>
  <property fmtid="{D5CDD505-2E9C-101B-9397-08002B2CF9AE}" pid="7" name="MSIP_Label_6a19be41-f3f8-4bff-a5cd-09153d43afda_SiteId">
    <vt:lpwstr>fbd72e03-d4a5-4110-adce-614d51f2077a</vt:lpwstr>
  </property>
  <property fmtid="{D5CDD505-2E9C-101B-9397-08002B2CF9AE}" pid="8" name="MSIP_Label_6a19be41-f3f8-4bff-a5cd-09153d43afda_ActionId">
    <vt:lpwstr>a0da6467-105f-4f17-845a-49da62214dfe</vt:lpwstr>
  </property>
  <property fmtid="{D5CDD505-2E9C-101B-9397-08002B2CF9AE}" pid="9" name="MSIP_Label_6a19be41-f3f8-4bff-a5cd-09153d43afda_ContentBits">
    <vt:lpwstr>0</vt:lpwstr>
  </property>
  <property fmtid="{D5CDD505-2E9C-101B-9397-08002B2CF9AE}" pid="10" name="MSIP_Label_6a19be41-f3f8-4bff-a5cd-09153d43afda_Tag">
    <vt:lpwstr>10, 3, 0, 1</vt:lpwstr>
  </property>
</Properties>
</file>